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6" r:id="rId1"/>
  </p:sldMasterIdLst>
  <p:sldIdLst>
    <p:sldId id="256" r:id="rId2"/>
    <p:sldId id="257" r:id="rId3"/>
    <p:sldId id="258" r:id="rId4"/>
    <p:sldId id="259" r:id="rId5"/>
    <p:sldId id="260" r:id="rId6"/>
    <p:sldId id="265"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827"/>
  </p:normalViewPr>
  <p:slideViewPr>
    <p:cSldViewPr snapToGrid="0">
      <p:cViewPr varScale="1">
        <p:scale>
          <a:sx n="90" d="100"/>
          <a:sy n="90" d="100"/>
        </p:scale>
        <p:origin x="232" y="6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59F270-B21F-464B-9C5D-5543D4692FFF}" type="doc">
      <dgm:prSet loTypeId="urn:microsoft.com/office/officeart/2008/layout/CaptionedPictures" loCatId="" qsTypeId="urn:microsoft.com/office/officeart/2005/8/quickstyle/simple1" qsCatId="simple" csTypeId="urn:microsoft.com/office/officeart/2005/8/colors/accent1_2" csCatId="accent1" phldr="1"/>
      <dgm:spPr/>
      <dgm:t>
        <a:bodyPr/>
        <a:lstStyle/>
        <a:p>
          <a:endParaRPr lang="zh-TW" altLang="en-US"/>
        </a:p>
      </dgm:t>
    </dgm:pt>
    <dgm:pt modelId="{EB658DAB-BC88-D448-B7FD-91AACF571D26}">
      <dgm:prSet phldrT="[文字]"/>
      <dgm:spPr/>
      <dgm:t>
        <a:bodyPr/>
        <a:lstStyle/>
        <a:p>
          <a:r>
            <a:rPr kumimoji="1" lang="zh-TW" altLang="en-US" dirty="0"/>
            <a:t>使用者拍照上傳</a:t>
          </a:r>
          <a:endParaRPr lang="zh-TW" altLang="en-US" dirty="0"/>
        </a:p>
      </dgm:t>
    </dgm:pt>
    <dgm:pt modelId="{7637F180-B00C-2E4C-AB01-70BC766EC94A}" type="parTrans" cxnId="{46A88BE1-2D67-4A41-9063-490533C82C9C}">
      <dgm:prSet/>
      <dgm:spPr/>
      <dgm:t>
        <a:bodyPr/>
        <a:lstStyle/>
        <a:p>
          <a:endParaRPr lang="zh-TW" altLang="en-US"/>
        </a:p>
      </dgm:t>
    </dgm:pt>
    <dgm:pt modelId="{992A6A09-5AD9-5448-9734-2C6C8A001511}" type="sibTrans" cxnId="{46A88BE1-2D67-4A41-9063-490533C82C9C}">
      <dgm:prSet/>
      <dgm:spPr/>
      <dgm:t>
        <a:bodyPr/>
        <a:lstStyle/>
        <a:p>
          <a:endParaRPr lang="zh-TW" altLang="en-US"/>
        </a:p>
      </dgm:t>
    </dgm:pt>
    <dgm:pt modelId="{3CC7890E-1C10-5D49-8F47-E1E4D9C18199}">
      <dgm:prSet phldrT="[文字]"/>
      <dgm:spPr/>
      <dgm:t>
        <a:bodyPr/>
        <a:lstStyle/>
        <a:p>
          <a:endParaRPr lang="zh-TW" altLang="en-US" dirty="0"/>
        </a:p>
      </dgm:t>
    </dgm:pt>
    <dgm:pt modelId="{4B340AF1-D3F3-1C4D-8EAB-61476ABFD02C}" type="parTrans" cxnId="{39A5ABE8-5340-4645-A15D-AAFB5DE66BE7}">
      <dgm:prSet/>
      <dgm:spPr/>
      <dgm:t>
        <a:bodyPr/>
        <a:lstStyle/>
        <a:p>
          <a:endParaRPr lang="zh-TW" altLang="en-US"/>
        </a:p>
      </dgm:t>
    </dgm:pt>
    <dgm:pt modelId="{9642A55B-9ADB-F44C-84F6-55B0C23908A7}" type="sibTrans" cxnId="{39A5ABE8-5340-4645-A15D-AAFB5DE66BE7}">
      <dgm:prSet/>
      <dgm:spPr/>
      <dgm:t>
        <a:bodyPr/>
        <a:lstStyle/>
        <a:p>
          <a:endParaRPr lang="zh-TW" altLang="en-US"/>
        </a:p>
      </dgm:t>
    </dgm:pt>
    <dgm:pt modelId="{B31DA40A-89E3-0140-93A9-C0FE3289C143}">
      <dgm:prSet phldrT="[文字]"/>
      <dgm:spPr/>
      <dgm:t>
        <a:bodyPr/>
        <a:lstStyle/>
        <a:p>
          <a:r>
            <a:rPr kumimoji="1" lang="zh-TW" altLang="en-US" dirty="0"/>
            <a:t>秀出相關評價與評分</a:t>
          </a:r>
          <a:endParaRPr lang="zh-TW" altLang="en-US" dirty="0"/>
        </a:p>
      </dgm:t>
    </dgm:pt>
    <dgm:pt modelId="{E54C7059-E45F-964B-8468-946714DC5688}" type="parTrans" cxnId="{DF406FEA-3B66-2D4B-8CDC-C8B22D4D15B3}">
      <dgm:prSet/>
      <dgm:spPr/>
      <dgm:t>
        <a:bodyPr/>
        <a:lstStyle/>
        <a:p>
          <a:endParaRPr lang="zh-TW" altLang="en-US"/>
        </a:p>
      </dgm:t>
    </dgm:pt>
    <dgm:pt modelId="{5C5173CD-F4E8-3F48-938B-B9033EAAB018}" type="sibTrans" cxnId="{DF406FEA-3B66-2D4B-8CDC-C8B22D4D15B3}">
      <dgm:prSet/>
      <dgm:spPr/>
      <dgm:t>
        <a:bodyPr/>
        <a:lstStyle/>
        <a:p>
          <a:endParaRPr lang="zh-TW" altLang="en-US"/>
        </a:p>
      </dgm:t>
    </dgm:pt>
    <dgm:pt modelId="{3F2A4DBB-59FF-F240-9D5A-C7263800E42F}">
      <dgm:prSet phldrT="[文字]"/>
      <dgm:spPr/>
      <dgm:t>
        <a:bodyPr/>
        <a:lstStyle/>
        <a:p>
          <a:endParaRPr lang="zh-TW" altLang="en-US" dirty="0"/>
        </a:p>
      </dgm:t>
    </dgm:pt>
    <dgm:pt modelId="{6B39A639-C16A-BC42-9EAB-2C06893B6E69}" type="parTrans" cxnId="{0386BED9-4DB2-E44F-97D0-A7736590D888}">
      <dgm:prSet/>
      <dgm:spPr/>
      <dgm:t>
        <a:bodyPr/>
        <a:lstStyle/>
        <a:p>
          <a:endParaRPr lang="zh-TW" altLang="en-US"/>
        </a:p>
      </dgm:t>
    </dgm:pt>
    <dgm:pt modelId="{AE505CFB-7B4A-F14F-9CB1-3F573F1B4482}" type="sibTrans" cxnId="{0386BED9-4DB2-E44F-97D0-A7736590D888}">
      <dgm:prSet/>
      <dgm:spPr/>
      <dgm:t>
        <a:bodyPr/>
        <a:lstStyle/>
        <a:p>
          <a:endParaRPr lang="zh-TW" altLang="en-US"/>
        </a:p>
      </dgm:t>
    </dgm:pt>
    <dgm:pt modelId="{17633DBF-2A26-9C4C-BF1C-025ADA1D2FFE}">
      <dgm:prSet phldrT="[文字]"/>
      <dgm:spPr/>
      <dgm:t>
        <a:bodyPr/>
        <a:lstStyle/>
        <a:p>
          <a:r>
            <a:rPr kumimoji="1" lang="zh-TW" altLang="en-US" dirty="0"/>
            <a:t>避免買到不適合產品</a:t>
          </a:r>
          <a:endParaRPr lang="zh-TW" altLang="en-US" dirty="0"/>
        </a:p>
      </dgm:t>
    </dgm:pt>
    <dgm:pt modelId="{C920A4BC-C5C3-604F-B6BC-00D36E9925D9}" type="parTrans" cxnId="{63D53FA6-F463-CB48-A19C-F00EAABDD5B6}">
      <dgm:prSet/>
      <dgm:spPr/>
      <dgm:t>
        <a:bodyPr/>
        <a:lstStyle/>
        <a:p>
          <a:endParaRPr lang="zh-TW" altLang="en-US"/>
        </a:p>
      </dgm:t>
    </dgm:pt>
    <dgm:pt modelId="{B515AD96-5967-EC45-8D1A-A6F3BDEC6BAB}" type="sibTrans" cxnId="{63D53FA6-F463-CB48-A19C-F00EAABDD5B6}">
      <dgm:prSet/>
      <dgm:spPr/>
      <dgm:t>
        <a:bodyPr/>
        <a:lstStyle/>
        <a:p>
          <a:endParaRPr lang="zh-TW" altLang="en-US"/>
        </a:p>
      </dgm:t>
    </dgm:pt>
    <dgm:pt modelId="{FE063CB9-4F3D-424B-B744-FA501A2BFBB4}">
      <dgm:prSet/>
      <dgm:spPr>
        <a:solidFill>
          <a:schemeClr val="accent1">
            <a:hueOff val="0"/>
            <a:satOff val="0"/>
            <a:lumOff val="0"/>
          </a:schemeClr>
        </a:solidFill>
      </dgm:spPr>
      <dgm:t>
        <a:bodyPr/>
        <a:lstStyle/>
        <a:p>
          <a:r>
            <a:rPr kumimoji="1" lang="zh-TW" altLang="en-US" dirty="0">
              <a:solidFill>
                <a:schemeClr val="bg1">
                  <a:lumMod val="95000"/>
                </a:schemeClr>
              </a:solidFill>
            </a:rPr>
            <a:t>節省搜尋時間</a:t>
          </a:r>
          <a:br>
            <a:rPr kumimoji="1" lang="en-US" altLang="zh-TW" dirty="0">
              <a:solidFill>
                <a:schemeClr val="bg1">
                  <a:lumMod val="95000"/>
                </a:schemeClr>
              </a:solidFill>
            </a:rPr>
          </a:br>
          <a:r>
            <a:rPr kumimoji="1" lang="zh-TW" altLang="en-US" dirty="0">
              <a:solidFill>
                <a:schemeClr val="bg1">
                  <a:lumMod val="95000"/>
                </a:schemeClr>
              </a:solidFill>
            </a:rPr>
            <a:t>省錢防踩雷</a:t>
          </a:r>
          <a:endParaRPr lang="zh-TW" altLang="en-US" dirty="0">
            <a:solidFill>
              <a:schemeClr val="bg1">
                <a:lumMod val="95000"/>
              </a:schemeClr>
            </a:solidFill>
          </a:endParaRPr>
        </a:p>
      </dgm:t>
    </dgm:pt>
    <dgm:pt modelId="{4CB57038-39BD-5247-920F-4C7CC588DBBA}" type="sibTrans" cxnId="{46C60E51-09A3-364F-865C-DFE860848CB2}">
      <dgm:prSet/>
      <dgm:spPr/>
      <dgm:t>
        <a:bodyPr/>
        <a:lstStyle/>
        <a:p>
          <a:endParaRPr lang="zh-TW" altLang="en-US"/>
        </a:p>
      </dgm:t>
    </dgm:pt>
    <dgm:pt modelId="{3C6F2BE2-DD88-6245-9194-1F5163DDF45A}" type="parTrans" cxnId="{46C60E51-09A3-364F-865C-DFE860848CB2}">
      <dgm:prSet/>
      <dgm:spPr/>
      <dgm:t>
        <a:bodyPr/>
        <a:lstStyle/>
        <a:p>
          <a:endParaRPr lang="zh-TW" altLang="en-US"/>
        </a:p>
      </dgm:t>
    </dgm:pt>
    <dgm:pt modelId="{86D5300F-9FD1-0E4D-9328-FEF93D4AD56E}">
      <dgm:prSet phldrT="[文字]"/>
      <dgm:spPr/>
      <dgm:t>
        <a:bodyPr/>
        <a:lstStyle/>
        <a:p>
          <a:endParaRPr lang="zh-TW" altLang="en-US" dirty="0"/>
        </a:p>
      </dgm:t>
    </dgm:pt>
    <dgm:pt modelId="{53BEE75A-ECE5-B944-85FE-886C104884B9}" type="sibTrans" cxnId="{33224FA1-54DF-B148-AFD0-1503ED1D6D30}">
      <dgm:prSet/>
      <dgm:spPr/>
      <dgm:t>
        <a:bodyPr/>
        <a:lstStyle/>
        <a:p>
          <a:endParaRPr lang="zh-TW" altLang="en-US"/>
        </a:p>
      </dgm:t>
    </dgm:pt>
    <dgm:pt modelId="{53F17344-BEDD-794A-8DA0-DF1466F1D8F4}" type="parTrans" cxnId="{33224FA1-54DF-B148-AFD0-1503ED1D6D30}">
      <dgm:prSet/>
      <dgm:spPr/>
      <dgm:t>
        <a:bodyPr/>
        <a:lstStyle/>
        <a:p>
          <a:endParaRPr lang="zh-TW" altLang="en-US"/>
        </a:p>
      </dgm:t>
    </dgm:pt>
    <dgm:pt modelId="{922C5C0F-9A0B-8F4A-8E1B-9577B8C1E04E}" type="pres">
      <dgm:prSet presAssocID="{DE59F270-B21F-464B-9C5D-5543D4692FFF}" presName="Name0" presStyleCnt="0">
        <dgm:presLayoutVars>
          <dgm:chMax/>
          <dgm:chPref/>
          <dgm:dir/>
        </dgm:presLayoutVars>
      </dgm:prSet>
      <dgm:spPr/>
    </dgm:pt>
    <dgm:pt modelId="{0AB8D3F1-1041-8F4C-8B86-03589A5E7D05}" type="pres">
      <dgm:prSet presAssocID="{86D5300F-9FD1-0E4D-9328-FEF93D4AD56E}" presName="composite" presStyleCnt="0">
        <dgm:presLayoutVars>
          <dgm:chMax val="1"/>
          <dgm:chPref val="1"/>
        </dgm:presLayoutVars>
      </dgm:prSet>
      <dgm:spPr/>
    </dgm:pt>
    <dgm:pt modelId="{41F6FB19-D26B-5D48-98DF-10013BD25D0E}" type="pres">
      <dgm:prSet presAssocID="{86D5300F-9FD1-0E4D-9328-FEF93D4AD56E}" presName="Accent" presStyleLbl="trAlignAcc1" presStyleIdx="0" presStyleCnt="4">
        <dgm:presLayoutVars>
          <dgm:chMax val="0"/>
          <dgm:chPref val="0"/>
        </dgm:presLayoutVars>
      </dgm:prSet>
      <dgm:spPr/>
    </dgm:pt>
    <dgm:pt modelId="{7823B996-625A-2449-978F-61DFF4BCF1A5}" type="pres">
      <dgm:prSet presAssocID="{86D5300F-9FD1-0E4D-9328-FEF93D4AD56E}" presName="Image" presStyleLbl="alignImgPlace1" presStyleIdx="0" presStyleCnt="4">
        <dgm:presLayoutVars>
          <dgm:chMax val="0"/>
          <dgm:chPref val="0"/>
        </dgm:presLayoutVars>
      </dgm:prSet>
      <dgm:spPr/>
    </dgm:pt>
    <dgm:pt modelId="{FC86577D-892F-FF4A-9FEB-3A2441004289}" type="pres">
      <dgm:prSet presAssocID="{86D5300F-9FD1-0E4D-9328-FEF93D4AD56E}" presName="ChildComposite" presStyleCnt="0"/>
      <dgm:spPr/>
    </dgm:pt>
    <dgm:pt modelId="{96ABAE20-4907-8148-806C-C0EC83ACAB42}" type="pres">
      <dgm:prSet presAssocID="{86D5300F-9FD1-0E4D-9328-FEF93D4AD56E}" presName="Child" presStyleLbl="node1" presStyleIdx="0" presStyleCnt="3" custScaleY="141654">
        <dgm:presLayoutVars>
          <dgm:chMax val="0"/>
          <dgm:chPref val="0"/>
          <dgm:bulletEnabled val="1"/>
        </dgm:presLayoutVars>
      </dgm:prSet>
      <dgm:spPr/>
    </dgm:pt>
    <dgm:pt modelId="{05F45F5D-DAB1-2643-8DCD-7959126DDF89}" type="pres">
      <dgm:prSet presAssocID="{86D5300F-9FD1-0E4D-9328-FEF93D4AD56E}" presName="Parent" presStyleLbl="revTx" presStyleIdx="0" presStyleCnt="4">
        <dgm:presLayoutVars>
          <dgm:chMax val="1"/>
          <dgm:chPref val="0"/>
          <dgm:bulletEnabled val="1"/>
        </dgm:presLayoutVars>
      </dgm:prSet>
      <dgm:spPr/>
    </dgm:pt>
    <dgm:pt modelId="{76E28392-8F0F-764A-855E-C1A4D1F93E0F}" type="pres">
      <dgm:prSet presAssocID="{53BEE75A-ECE5-B944-85FE-886C104884B9}" presName="sibTrans" presStyleCnt="0"/>
      <dgm:spPr/>
    </dgm:pt>
    <dgm:pt modelId="{CC0F0CD8-572D-8B4E-9C21-259F82477DA9}" type="pres">
      <dgm:prSet presAssocID="{3CC7890E-1C10-5D49-8F47-E1E4D9C18199}" presName="composite" presStyleCnt="0">
        <dgm:presLayoutVars>
          <dgm:chMax val="1"/>
          <dgm:chPref val="1"/>
        </dgm:presLayoutVars>
      </dgm:prSet>
      <dgm:spPr/>
    </dgm:pt>
    <dgm:pt modelId="{B20973C1-7A35-534E-8A46-4F514B4F20D7}" type="pres">
      <dgm:prSet presAssocID="{3CC7890E-1C10-5D49-8F47-E1E4D9C18199}" presName="Accent" presStyleLbl="trAlignAcc1" presStyleIdx="1" presStyleCnt="4">
        <dgm:presLayoutVars>
          <dgm:chMax val="0"/>
          <dgm:chPref val="0"/>
        </dgm:presLayoutVars>
      </dgm:prSet>
      <dgm:spPr/>
    </dgm:pt>
    <dgm:pt modelId="{BC93A51A-7F05-294C-A9D1-2EE46450AA7F}" type="pres">
      <dgm:prSet presAssocID="{3CC7890E-1C10-5D49-8F47-E1E4D9C18199}" presName="Image" presStyleLbl="alignImgPlace1" presStyleIdx="1" presStyleCnt="4">
        <dgm:presLayoutVars>
          <dgm:chMax val="0"/>
          <dgm:chPref val="0"/>
        </dgm:presLayoutVars>
      </dgm:prSet>
      <dgm:spPr/>
    </dgm:pt>
    <dgm:pt modelId="{E205A288-5190-9546-BB60-383E0D4471BC}" type="pres">
      <dgm:prSet presAssocID="{3CC7890E-1C10-5D49-8F47-E1E4D9C18199}" presName="ChildComposite" presStyleCnt="0"/>
      <dgm:spPr/>
    </dgm:pt>
    <dgm:pt modelId="{9D54300C-F98B-6943-9A11-09B1968F9B63}" type="pres">
      <dgm:prSet presAssocID="{3CC7890E-1C10-5D49-8F47-E1E4D9C18199}" presName="Child" presStyleLbl="node1" presStyleIdx="1" presStyleCnt="3" custScaleY="148568">
        <dgm:presLayoutVars>
          <dgm:chMax val="0"/>
          <dgm:chPref val="0"/>
          <dgm:bulletEnabled val="1"/>
        </dgm:presLayoutVars>
      </dgm:prSet>
      <dgm:spPr/>
    </dgm:pt>
    <dgm:pt modelId="{518A08E8-2AF8-E14D-A098-A4C64128E45A}" type="pres">
      <dgm:prSet presAssocID="{3CC7890E-1C10-5D49-8F47-E1E4D9C18199}" presName="Parent" presStyleLbl="revTx" presStyleIdx="1" presStyleCnt="4">
        <dgm:presLayoutVars>
          <dgm:chMax val="1"/>
          <dgm:chPref val="0"/>
          <dgm:bulletEnabled val="1"/>
        </dgm:presLayoutVars>
      </dgm:prSet>
      <dgm:spPr/>
    </dgm:pt>
    <dgm:pt modelId="{CEBAD7A3-7004-1E47-A470-B43670021532}" type="pres">
      <dgm:prSet presAssocID="{9642A55B-9ADB-F44C-84F6-55B0C23908A7}" presName="sibTrans" presStyleCnt="0"/>
      <dgm:spPr/>
    </dgm:pt>
    <dgm:pt modelId="{B8298E8F-2629-894A-91A4-8A4C829966A0}" type="pres">
      <dgm:prSet presAssocID="{3F2A4DBB-59FF-F240-9D5A-C7263800E42F}" presName="composite" presStyleCnt="0">
        <dgm:presLayoutVars>
          <dgm:chMax val="1"/>
          <dgm:chPref val="1"/>
        </dgm:presLayoutVars>
      </dgm:prSet>
      <dgm:spPr/>
    </dgm:pt>
    <dgm:pt modelId="{64F9E0FB-FBCD-CA46-83BB-F60CE8F95EAF}" type="pres">
      <dgm:prSet presAssocID="{3F2A4DBB-59FF-F240-9D5A-C7263800E42F}" presName="Accent" presStyleLbl="trAlignAcc1" presStyleIdx="2" presStyleCnt="4">
        <dgm:presLayoutVars>
          <dgm:chMax val="0"/>
          <dgm:chPref val="0"/>
        </dgm:presLayoutVars>
      </dgm:prSet>
      <dgm:spPr/>
    </dgm:pt>
    <dgm:pt modelId="{8FD28D76-663E-734E-B75D-86336AD3F9E4}" type="pres">
      <dgm:prSet presAssocID="{3F2A4DBB-59FF-F240-9D5A-C7263800E42F}" presName="Image" presStyleLbl="alignImgPlace1" presStyleIdx="2" presStyleCnt="4">
        <dgm:presLayoutVars>
          <dgm:chMax val="0"/>
          <dgm:chPref val="0"/>
        </dgm:presLayoutVars>
      </dgm:prSet>
      <dgm:spPr/>
    </dgm:pt>
    <dgm:pt modelId="{AFE1231B-554B-0949-835B-E8C60058B735}" type="pres">
      <dgm:prSet presAssocID="{3F2A4DBB-59FF-F240-9D5A-C7263800E42F}" presName="ChildComposite" presStyleCnt="0"/>
      <dgm:spPr/>
    </dgm:pt>
    <dgm:pt modelId="{D5239E2D-1703-C946-B9EC-B57659B7D8E9}" type="pres">
      <dgm:prSet presAssocID="{3F2A4DBB-59FF-F240-9D5A-C7263800E42F}" presName="Child" presStyleLbl="node1" presStyleIdx="2" presStyleCnt="3" custScaleY="141592" custLinFactNeighborX="770" custLinFactNeighborY="-31">
        <dgm:presLayoutVars>
          <dgm:chMax val="0"/>
          <dgm:chPref val="0"/>
          <dgm:bulletEnabled val="1"/>
        </dgm:presLayoutVars>
      </dgm:prSet>
      <dgm:spPr/>
    </dgm:pt>
    <dgm:pt modelId="{2E1D529C-7BE3-0645-AEDF-7E79D59BA82E}" type="pres">
      <dgm:prSet presAssocID="{3F2A4DBB-59FF-F240-9D5A-C7263800E42F}" presName="Parent" presStyleLbl="revTx" presStyleIdx="2" presStyleCnt="4">
        <dgm:presLayoutVars>
          <dgm:chMax val="1"/>
          <dgm:chPref val="0"/>
          <dgm:bulletEnabled val="1"/>
        </dgm:presLayoutVars>
      </dgm:prSet>
      <dgm:spPr/>
    </dgm:pt>
    <dgm:pt modelId="{0F6CD78C-6808-364F-9BCC-22C2D74C3D11}" type="pres">
      <dgm:prSet presAssocID="{AE505CFB-7B4A-F14F-9CB1-3F573F1B4482}" presName="sibTrans" presStyleCnt="0"/>
      <dgm:spPr/>
    </dgm:pt>
    <dgm:pt modelId="{784EB389-EF45-774D-846F-4A468F6E338F}" type="pres">
      <dgm:prSet presAssocID="{FE063CB9-4F3D-424B-B744-FA501A2BFBB4}" presName="composite" presStyleCnt="0">
        <dgm:presLayoutVars>
          <dgm:chMax val="1"/>
          <dgm:chPref val="1"/>
        </dgm:presLayoutVars>
      </dgm:prSet>
      <dgm:spPr/>
    </dgm:pt>
    <dgm:pt modelId="{EEA08399-EAFB-E443-B70F-A0102E854DCF}" type="pres">
      <dgm:prSet presAssocID="{FE063CB9-4F3D-424B-B744-FA501A2BFBB4}" presName="Accent" presStyleLbl="trAlignAcc1" presStyleIdx="3" presStyleCnt="4">
        <dgm:presLayoutVars>
          <dgm:chMax val="0"/>
          <dgm:chPref val="0"/>
        </dgm:presLayoutVars>
      </dgm:prSet>
      <dgm:spPr/>
    </dgm:pt>
    <dgm:pt modelId="{FD9F480B-8258-8948-908E-2832B8516342}" type="pres">
      <dgm:prSet presAssocID="{FE063CB9-4F3D-424B-B744-FA501A2BFBB4}" presName="Image" presStyleLbl="alignImgPlace1" presStyleIdx="3" presStyleCnt="4">
        <dgm:presLayoutVars>
          <dgm:chMax val="0"/>
          <dgm:chPref val="0"/>
        </dgm:presLayoutVars>
      </dgm:prSet>
      <dgm:spPr/>
    </dgm:pt>
    <dgm:pt modelId="{19CEFACA-5C94-EF4A-8F85-CC3B8C3CF14B}" type="pres">
      <dgm:prSet presAssocID="{FE063CB9-4F3D-424B-B744-FA501A2BFBB4}" presName="ChildComposite" presStyleCnt="0"/>
      <dgm:spPr/>
    </dgm:pt>
    <dgm:pt modelId="{E9407212-C89B-E54C-AE0D-D465987A1EE3}" type="pres">
      <dgm:prSet presAssocID="{FE063CB9-4F3D-424B-B744-FA501A2BFBB4}" presName="Child" presStyleLbl="node1" presStyleIdx="2" presStyleCnt="3">
        <dgm:presLayoutVars>
          <dgm:chMax val="0"/>
          <dgm:chPref val="0"/>
          <dgm:bulletEnabled val="1"/>
        </dgm:presLayoutVars>
      </dgm:prSet>
      <dgm:spPr/>
    </dgm:pt>
    <dgm:pt modelId="{E5AFEBFF-0B91-314A-8374-4AD940A9D91F}" type="pres">
      <dgm:prSet presAssocID="{FE063CB9-4F3D-424B-B744-FA501A2BFBB4}" presName="Parent" presStyleLbl="revTx" presStyleIdx="3" presStyleCnt="4" custScaleY="84612" custLinFactNeighborY="11514">
        <dgm:presLayoutVars>
          <dgm:chMax val="1"/>
          <dgm:chPref val="0"/>
          <dgm:bulletEnabled val="1"/>
        </dgm:presLayoutVars>
      </dgm:prSet>
      <dgm:spPr/>
    </dgm:pt>
  </dgm:ptLst>
  <dgm:cxnLst>
    <dgm:cxn modelId="{E2549015-930E-954D-A227-6CFDFD3BF379}" type="presOf" srcId="{DE59F270-B21F-464B-9C5D-5543D4692FFF}" destId="{922C5C0F-9A0B-8F4A-8E1B-9577B8C1E04E}" srcOrd="0" destOrd="0" presId="urn:microsoft.com/office/officeart/2008/layout/CaptionedPictures"/>
    <dgm:cxn modelId="{6A48421B-EF3D-014D-8507-B6645BBA2D46}" type="presOf" srcId="{17633DBF-2A26-9C4C-BF1C-025ADA1D2FFE}" destId="{D5239E2D-1703-C946-B9EC-B57659B7D8E9}" srcOrd="0" destOrd="0" presId="urn:microsoft.com/office/officeart/2008/layout/CaptionedPictures"/>
    <dgm:cxn modelId="{80FF2236-74A8-3946-8EDD-A902EBFD15D5}" type="presOf" srcId="{3F2A4DBB-59FF-F240-9D5A-C7263800E42F}" destId="{2E1D529C-7BE3-0645-AEDF-7E79D59BA82E}" srcOrd="0" destOrd="0" presId="urn:microsoft.com/office/officeart/2008/layout/CaptionedPictures"/>
    <dgm:cxn modelId="{46C60E51-09A3-364F-865C-DFE860848CB2}" srcId="{DE59F270-B21F-464B-9C5D-5543D4692FFF}" destId="{FE063CB9-4F3D-424B-B744-FA501A2BFBB4}" srcOrd="3" destOrd="0" parTransId="{3C6F2BE2-DD88-6245-9194-1F5163DDF45A}" sibTransId="{4CB57038-39BD-5247-920F-4C7CC588DBBA}"/>
    <dgm:cxn modelId="{8386C259-56E9-9F41-9727-0FFA248BF838}" type="presOf" srcId="{3CC7890E-1C10-5D49-8F47-E1E4D9C18199}" destId="{518A08E8-2AF8-E14D-A098-A4C64128E45A}" srcOrd="0" destOrd="0" presId="urn:microsoft.com/office/officeart/2008/layout/CaptionedPictures"/>
    <dgm:cxn modelId="{453E896B-9468-9C47-8E7A-7F609C457CE5}" type="presOf" srcId="{FE063CB9-4F3D-424B-B744-FA501A2BFBB4}" destId="{E5AFEBFF-0B91-314A-8374-4AD940A9D91F}" srcOrd="0" destOrd="0" presId="urn:microsoft.com/office/officeart/2008/layout/CaptionedPictures"/>
    <dgm:cxn modelId="{A7921771-27D6-C146-88C9-CFC9F6D392D1}" type="presOf" srcId="{86D5300F-9FD1-0E4D-9328-FEF93D4AD56E}" destId="{05F45F5D-DAB1-2643-8DCD-7959126DDF89}" srcOrd="0" destOrd="0" presId="urn:microsoft.com/office/officeart/2008/layout/CaptionedPictures"/>
    <dgm:cxn modelId="{33224FA1-54DF-B148-AFD0-1503ED1D6D30}" srcId="{DE59F270-B21F-464B-9C5D-5543D4692FFF}" destId="{86D5300F-9FD1-0E4D-9328-FEF93D4AD56E}" srcOrd="0" destOrd="0" parTransId="{53F17344-BEDD-794A-8DA0-DF1466F1D8F4}" sibTransId="{53BEE75A-ECE5-B944-85FE-886C104884B9}"/>
    <dgm:cxn modelId="{63D53FA6-F463-CB48-A19C-F00EAABDD5B6}" srcId="{3F2A4DBB-59FF-F240-9D5A-C7263800E42F}" destId="{17633DBF-2A26-9C4C-BF1C-025ADA1D2FFE}" srcOrd="0" destOrd="0" parTransId="{C920A4BC-C5C3-604F-B6BC-00D36E9925D9}" sibTransId="{B515AD96-5967-EC45-8D1A-A6F3BDEC6BAB}"/>
    <dgm:cxn modelId="{212E68D1-6315-A944-A559-D07FFACD4E8C}" type="presOf" srcId="{B31DA40A-89E3-0140-93A9-C0FE3289C143}" destId="{9D54300C-F98B-6943-9A11-09B1968F9B63}" srcOrd="0" destOrd="0" presId="urn:microsoft.com/office/officeart/2008/layout/CaptionedPictures"/>
    <dgm:cxn modelId="{0386BED9-4DB2-E44F-97D0-A7736590D888}" srcId="{DE59F270-B21F-464B-9C5D-5543D4692FFF}" destId="{3F2A4DBB-59FF-F240-9D5A-C7263800E42F}" srcOrd="2" destOrd="0" parTransId="{6B39A639-C16A-BC42-9EAB-2C06893B6E69}" sibTransId="{AE505CFB-7B4A-F14F-9CB1-3F573F1B4482}"/>
    <dgm:cxn modelId="{84CB6EE1-C8A3-4741-8AFD-A6FA7F72468B}" type="presOf" srcId="{EB658DAB-BC88-D448-B7FD-91AACF571D26}" destId="{96ABAE20-4907-8148-806C-C0EC83ACAB42}" srcOrd="0" destOrd="0" presId="urn:microsoft.com/office/officeart/2008/layout/CaptionedPictures"/>
    <dgm:cxn modelId="{46A88BE1-2D67-4A41-9063-490533C82C9C}" srcId="{86D5300F-9FD1-0E4D-9328-FEF93D4AD56E}" destId="{EB658DAB-BC88-D448-B7FD-91AACF571D26}" srcOrd="0" destOrd="0" parTransId="{7637F180-B00C-2E4C-AB01-70BC766EC94A}" sibTransId="{992A6A09-5AD9-5448-9734-2C6C8A001511}"/>
    <dgm:cxn modelId="{39A5ABE8-5340-4645-A15D-AAFB5DE66BE7}" srcId="{DE59F270-B21F-464B-9C5D-5543D4692FFF}" destId="{3CC7890E-1C10-5D49-8F47-E1E4D9C18199}" srcOrd="1" destOrd="0" parTransId="{4B340AF1-D3F3-1C4D-8EAB-61476ABFD02C}" sibTransId="{9642A55B-9ADB-F44C-84F6-55B0C23908A7}"/>
    <dgm:cxn modelId="{DF406FEA-3B66-2D4B-8CDC-C8B22D4D15B3}" srcId="{3CC7890E-1C10-5D49-8F47-E1E4D9C18199}" destId="{B31DA40A-89E3-0140-93A9-C0FE3289C143}" srcOrd="0" destOrd="0" parTransId="{E54C7059-E45F-964B-8468-946714DC5688}" sibTransId="{5C5173CD-F4E8-3F48-938B-B9033EAAB018}"/>
    <dgm:cxn modelId="{3EB00735-BE30-4941-AC6F-4522BA0C4EE1}" type="presParOf" srcId="{922C5C0F-9A0B-8F4A-8E1B-9577B8C1E04E}" destId="{0AB8D3F1-1041-8F4C-8B86-03589A5E7D05}" srcOrd="0" destOrd="0" presId="urn:microsoft.com/office/officeart/2008/layout/CaptionedPictures"/>
    <dgm:cxn modelId="{C605B69B-86BF-A94F-83B7-4725C005806D}" type="presParOf" srcId="{0AB8D3F1-1041-8F4C-8B86-03589A5E7D05}" destId="{41F6FB19-D26B-5D48-98DF-10013BD25D0E}" srcOrd="0" destOrd="0" presId="urn:microsoft.com/office/officeart/2008/layout/CaptionedPictures"/>
    <dgm:cxn modelId="{9FF1B1EB-4AA6-AF4D-91F3-DE7D377F1263}" type="presParOf" srcId="{0AB8D3F1-1041-8F4C-8B86-03589A5E7D05}" destId="{7823B996-625A-2449-978F-61DFF4BCF1A5}" srcOrd="1" destOrd="0" presId="urn:microsoft.com/office/officeart/2008/layout/CaptionedPictures"/>
    <dgm:cxn modelId="{EDD7CAB8-6ADB-C647-A941-42FDB1674ABD}" type="presParOf" srcId="{0AB8D3F1-1041-8F4C-8B86-03589A5E7D05}" destId="{FC86577D-892F-FF4A-9FEB-3A2441004289}" srcOrd="2" destOrd="0" presId="urn:microsoft.com/office/officeart/2008/layout/CaptionedPictures"/>
    <dgm:cxn modelId="{0B2E9B46-F14F-2E43-8579-D6F36638246A}" type="presParOf" srcId="{FC86577D-892F-FF4A-9FEB-3A2441004289}" destId="{96ABAE20-4907-8148-806C-C0EC83ACAB42}" srcOrd="0" destOrd="0" presId="urn:microsoft.com/office/officeart/2008/layout/CaptionedPictures"/>
    <dgm:cxn modelId="{F462C76B-5555-AC43-9C71-CB7DDD338483}" type="presParOf" srcId="{FC86577D-892F-FF4A-9FEB-3A2441004289}" destId="{05F45F5D-DAB1-2643-8DCD-7959126DDF89}" srcOrd="1" destOrd="0" presId="urn:microsoft.com/office/officeart/2008/layout/CaptionedPictures"/>
    <dgm:cxn modelId="{F669C18E-7FED-1C4C-8AFE-403717B83EE0}" type="presParOf" srcId="{922C5C0F-9A0B-8F4A-8E1B-9577B8C1E04E}" destId="{76E28392-8F0F-764A-855E-C1A4D1F93E0F}" srcOrd="1" destOrd="0" presId="urn:microsoft.com/office/officeart/2008/layout/CaptionedPictures"/>
    <dgm:cxn modelId="{47589A1F-FD6A-EC41-A2B4-ACD044537C1C}" type="presParOf" srcId="{922C5C0F-9A0B-8F4A-8E1B-9577B8C1E04E}" destId="{CC0F0CD8-572D-8B4E-9C21-259F82477DA9}" srcOrd="2" destOrd="0" presId="urn:microsoft.com/office/officeart/2008/layout/CaptionedPictures"/>
    <dgm:cxn modelId="{1E211DE2-A90F-CA4A-B26E-915BE1626019}" type="presParOf" srcId="{CC0F0CD8-572D-8B4E-9C21-259F82477DA9}" destId="{B20973C1-7A35-534E-8A46-4F514B4F20D7}" srcOrd="0" destOrd="0" presId="urn:microsoft.com/office/officeart/2008/layout/CaptionedPictures"/>
    <dgm:cxn modelId="{A6746879-AB57-3A43-933C-2958D98A1AF9}" type="presParOf" srcId="{CC0F0CD8-572D-8B4E-9C21-259F82477DA9}" destId="{BC93A51A-7F05-294C-A9D1-2EE46450AA7F}" srcOrd="1" destOrd="0" presId="urn:microsoft.com/office/officeart/2008/layout/CaptionedPictures"/>
    <dgm:cxn modelId="{2769132E-2611-4144-B29A-597AD9BDD1AE}" type="presParOf" srcId="{CC0F0CD8-572D-8B4E-9C21-259F82477DA9}" destId="{E205A288-5190-9546-BB60-383E0D4471BC}" srcOrd="2" destOrd="0" presId="urn:microsoft.com/office/officeart/2008/layout/CaptionedPictures"/>
    <dgm:cxn modelId="{E7392DC5-8C37-0F4B-B19F-A0C7B3BAE10E}" type="presParOf" srcId="{E205A288-5190-9546-BB60-383E0D4471BC}" destId="{9D54300C-F98B-6943-9A11-09B1968F9B63}" srcOrd="0" destOrd="0" presId="urn:microsoft.com/office/officeart/2008/layout/CaptionedPictures"/>
    <dgm:cxn modelId="{1DDB7635-4932-2345-B778-368764DD2079}" type="presParOf" srcId="{E205A288-5190-9546-BB60-383E0D4471BC}" destId="{518A08E8-2AF8-E14D-A098-A4C64128E45A}" srcOrd="1" destOrd="0" presId="urn:microsoft.com/office/officeart/2008/layout/CaptionedPictures"/>
    <dgm:cxn modelId="{5D9146EE-B255-1F4E-9005-968E4FB3A04F}" type="presParOf" srcId="{922C5C0F-9A0B-8F4A-8E1B-9577B8C1E04E}" destId="{CEBAD7A3-7004-1E47-A470-B43670021532}" srcOrd="3" destOrd="0" presId="urn:microsoft.com/office/officeart/2008/layout/CaptionedPictures"/>
    <dgm:cxn modelId="{1D3BB2ED-7B6C-3348-AB05-D2A3EC7543A9}" type="presParOf" srcId="{922C5C0F-9A0B-8F4A-8E1B-9577B8C1E04E}" destId="{B8298E8F-2629-894A-91A4-8A4C829966A0}" srcOrd="4" destOrd="0" presId="urn:microsoft.com/office/officeart/2008/layout/CaptionedPictures"/>
    <dgm:cxn modelId="{7E11A1B1-387C-2A4B-ADF6-4944CF80F91F}" type="presParOf" srcId="{B8298E8F-2629-894A-91A4-8A4C829966A0}" destId="{64F9E0FB-FBCD-CA46-83BB-F60CE8F95EAF}" srcOrd="0" destOrd="0" presId="urn:microsoft.com/office/officeart/2008/layout/CaptionedPictures"/>
    <dgm:cxn modelId="{F87A6AE0-2669-9F43-A3F7-7B98A7594D98}" type="presParOf" srcId="{B8298E8F-2629-894A-91A4-8A4C829966A0}" destId="{8FD28D76-663E-734E-B75D-86336AD3F9E4}" srcOrd="1" destOrd="0" presId="urn:microsoft.com/office/officeart/2008/layout/CaptionedPictures"/>
    <dgm:cxn modelId="{57C3195E-12F6-744B-B4CE-A1CC3450897A}" type="presParOf" srcId="{B8298E8F-2629-894A-91A4-8A4C829966A0}" destId="{AFE1231B-554B-0949-835B-E8C60058B735}" srcOrd="2" destOrd="0" presId="urn:microsoft.com/office/officeart/2008/layout/CaptionedPictures"/>
    <dgm:cxn modelId="{3F0B44F5-CC8A-3142-9769-D9FCC6A9D662}" type="presParOf" srcId="{AFE1231B-554B-0949-835B-E8C60058B735}" destId="{D5239E2D-1703-C946-B9EC-B57659B7D8E9}" srcOrd="0" destOrd="0" presId="urn:microsoft.com/office/officeart/2008/layout/CaptionedPictures"/>
    <dgm:cxn modelId="{606DDD75-65D3-1348-B1FD-D3AB3363B350}" type="presParOf" srcId="{AFE1231B-554B-0949-835B-E8C60058B735}" destId="{2E1D529C-7BE3-0645-AEDF-7E79D59BA82E}" srcOrd="1" destOrd="0" presId="urn:microsoft.com/office/officeart/2008/layout/CaptionedPictures"/>
    <dgm:cxn modelId="{1CBFE1E3-BB9B-204E-9D0A-388E163E4D13}" type="presParOf" srcId="{922C5C0F-9A0B-8F4A-8E1B-9577B8C1E04E}" destId="{0F6CD78C-6808-364F-9BCC-22C2D74C3D11}" srcOrd="5" destOrd="0" presId="urn:microsoft.com/office/officeart/2008/layout/CaptionedPictures"/>
    <dgm:cxn modelId="{054351A2-B63E-4C42-98E7-6C55DE44CF17}" type="presParOf" srcId="{922C5C0F-9A0B-8F4A-8E1B-9577B8C1E04E}" destId="{784EB389-EF45-774D-846F-4A468F6E338F}" srcOrd="6" destOrd="0" presId="urn:microsoft.com/office/officeart/2008/layout/CaptionedPictures"/>
    <dgm:cxn modelId="{1BA1D814-CC77-CB45-8BD0-91F902C0E871}" type="presParOf" srcId="{784EB389-EF45-774D-846F-4A468F6E338F}" destId="{EEA08399-EAFB-E443-B70F-A0102E854DCF}" srcOrd="0" destOrd="0" presId="urn:microsoft.com/office/officeart/2008/layout/CaptionedPictures"/>
    <dgm:cxn modelId="{4C6F738E-B5AB-F840-86A9-922202195547}" type="presParOf" srcId="{784EB389-EF45-774D-846F-4A468F6E338F}" destId="{FD9F480B-8258-8948-908E-2832B8516342}" srcOrd="1" destOrd="0" presId="urn:microsoft.com/office/officeart/2008/layout/CaptionedPictures"/>
    <dgm:cxn modelId="{2F069665-DEC9-F44D-BE5E-074A74E9B4F1}" type="presParOf" srcId="{784EB389-EF45-774D-846F-4A468F6E338F}" destId="{19CEFACA-5C94-EF4A-8F85-CC3B8C3CF14B}" srcOrd="2" destOrd="0" presId="urn:microsoft.com/office/officeart/2008/layout/CaptionedPictures"/>
    <dgm:cxn modelId="{488BBF91-B4AE-C34F-A1CE-EFAF04BC5EFB}" type="presParOf" srcId="{19CEFACA-5C94-EF4A-8F85-CC3B8C3CF14B}" destId="{E9407212-C89B-E54C-AE0D-D465987A1EE3}" srcOrd="0" destOrd="0" presId="urn:microsoft.com/office/officeart/2008/layout/CaptionedPictures"/>
    <dgm:cxn modelId="{935CA90B-D756-5840-B222-741D10919591}" type="presParOf" srcId="{19CEFACA-5C94-EF4A-8F85-CC3B8C3CF14B}" destId="{E5AFEBFF-0B91-314A-8374-4AD940A9D91F}"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6FB19-D26B-5D48-98DF-10013BD25D0E}">
      <dsp:nvSpPr>
        <dsp:cNvPr id="0" name=""/>
        <dsp:cNvSpPr/>
      </dsp:nvSpPr>
      <dsp:spPr>
        <a:xfrm>
          <a:off x="3637" y="1042952"/>
          <a:ext cx="2343923" cy="275755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823B996-625A-2449-978F-61DFF4BCF1A5}">
      <dsp:nvSpPr>
        <dsp:cNvPr id="0" name=""/>
        <dsp:cNvSpPr/>
      </dsp:nvSpPr>
      <dsp:spPr>
        <a:xfrm>
          <a:off x="120834" y="1153254"/>
          <a:ext cx="2109531" cy="1792412"/>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ABAE20-4907-8148-806C-C0EC83ACAB42}">
      <dsp:nvSpPr>
        <dsp:cNvPr id="0" name=""/>
        <dsp:cNvSpPr/>
      </dsp:nvSpPr>
      <dsp:spPr>
        <a:xfrm>
          <a:off x="120834" y="3075000"/>
          <a:ext cx="2109531" cy="6640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kumimoji="1" lang="zh-TW" altLang="en-US" sz="1600" kern="1200" dirty="0"/>
            <a:t>使用者拍照上傳</a:t>
          </a:r>
          <a:endParaRPr lang="zh-TW" altLang="en-US" sz="1600" kern="1200" dirty="0"/>
        </a:p>
      </dsp:txBody>
      <dsp:txXfrm>
        <a:off x="120834" y="3075000"/>
        <a:ext cx="2109531" cy="664021"/>
      </dsp:txXfrm>
    </dsp:sp>
    <dsp:sp modelId="{05F45F5D-DAB1-2643-8DCD-7959126DDF89}">
      <dsp:nvSpPr>
        <dsp:cNvPr id="0" name=""/>
        <dsp:cNvSpPr/>
      </dsp:nvSpPr>
      <dsp:spPr>
        <a:xfrm>
          <a:off x="120834" y="2896852"/>
          <a:ext cx="2109531" cy="275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zh-TW" altLang="en-US" sz="1300" kern="1200" dirty="0"/>
        </a:p>
      </dsp:txBody>
      <dsp:txXfrm>
        <a:off x="120834" y="2896852"/>
        <a:ext cx="2109531" cy="275777"/>
      </dsp:txXfrm>
    </dsp:sp>
    <dsp:sp modelId="{B20973C1-7A35-534E-8A46-4F514B4F20D7}">
      <dsp:nvSpPr>
        <dsp:cNvPr id="0" name=""/>
        <dsp:cNvSpPr/>
      </dsp:nvSpPr>
      <dsp:spPr>
        <a:xfrm>
          <a:off x="2991804" y="1042952"/>
          <a:ext cx="2343923" cy="275755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C93A51A-7F05-294C-A9D1-2EE46450AA7F}">
      <dsp:nvSpPr>
        <dsp:cNvPr id="0" name=""/>
        <dsp:cNvSpPr/>
      </dsp:nvSpPr>
      <dsp:spPr>
        <a:xfrm>
          <a:off x="3109001" y="1153254"/>
          <a:ext cx="2109531" cy="1792412"/>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54300C-F98B-6943-9A11-09B1968F9B63}">
      <dsp:nvSpPr>
        <dsp:cNvPr id="0" name=""/>
        <dsp:cNvSpPr/>
      </dsp:nvSpPr>
      <dsp:spPr>
        <a:xfrm>
          <a:off x="3109001" y="3050693"/>
          <a:ext cx="2109531" cy="6964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kumimoji="1" lang="zh-TW" altLang="en-US" sz="1600" kern="1200" dirty="0"/>
            <a:t>秀出相關評價與評分</a:t>
          </a:r>
          <a:endParaRPr lang="zh-TW" altLang="en-US" sz="1600" kern="1200" dirty="0"/>
        </a:p>
      </dsp:txBody>
      <dsp:txXfrm>
        <a:off x="3109001" y="3050693"/>
        <a:ext cx="2109531" cy="696431"/>
      </dsp:txXfrm>
    </dsp:sp>
    <dsp:sp modelId="{518A08E8-2AF8-E14D-A098-A4C64128E45A}">
      <dsp:nvSpPr>
        <dsp:cNvPr id="0" name=""/>
        <dsp:cNvSpPr/>
      </dsp:nvSpPr>
      <dsp:spPr>
        <a:xfrm>
          <a:off x="3109001" y="2888749"/>
          <a:ext cx="2109531" cy="275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zh-TW" altLang="en-US" sz="1300" kern="1200" dirty="0"/>
        </a:p>
      </dsp:txBody>
      <dsp:txXfrm>
        <a:off x="3109001" y="2888749"/>
        <a:ext cx="2109531" cy="275777"/>
      </dsp:txXfrm>
    </dsp:sp>
    <dsp:sp modelId="{64F9E0FB-FBCD-CA46-83BB-F60CE8F95EAF}">
      <dsp:nvSpPr>
        <dsp:cNvPr id="0" name=""/>
        <dsp:cNvSpPr/>
      </dsp:nvSpPr>
      <dsp:spPr>
        <a:xfrm>
          <a:off x="5979971" y="1042952"/>
          <a:ext cx="2343923" cy="275755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FD28D76-663E-734E-B75D-86336AD3F9E4}">
      <dsp:nvSpPr>
        <dsp:cNvPr id="0" name=""/>
        <dsp:cNvSpPr/>
      </dsp:nvSpPr>
      <dsp:spPr>
        <a:xfrm>
          <a:off x="6097167" y="1153254"/>
          <a:ext cx="2109531" cy="1792412"/>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239E2D-1703-C946-B9EC-B57659B7D8E9}">
      <dsp:nvSpPr>
        <dsp:cNvPr id="0" name=""/>
        <dsp:cNvSpPr/>
      </dsp:nvSpPr>
      <dsp:spPr>
        <a:xfrm>
          <a:off x="6113411" y="3075073"/>
          <a:ext cx="2109531" cy="6637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kumimoji="1" lang="zh-TW" altLang="en-US" sz="1600" kern="1200" dirty="0"/>
            <a:t>避免買到不適合產品</a:t>
          </a:r>
          <a:endParaRPr lang="zh-TW" altLang="en-US" sz="1600" kern="1200" dirty="0"/>
        </a:p>
      </dsp:txBody>
      <dsp:txXfrm>
        <a:off x="6113411" y="3075073"/>
        <a:ext cx="2109531" cy="663730"/>
      </dsp:txXfrm>
    </dsp:sp>
    <dsp:sp modelId="{2E1D529C-7BE3-0645-AEDF-7E79D59BA82E}">
      <dsp:nvSpPr>
        <dsp:cNvPr id="0" name=""/>
        <dsp:cNvSpPr/>
      </dsp:nvSpPr>
      <dsp:spPr>
        <a:xfrm>
          <a:off x="6097167" y="2896924"/>
          <a:ext cx="2109531" cy="275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zh-TW" altLang="en-US" sz="1300" kern="1200" dirty="0"/>
        </a:p>
      </dsp:txBody>
      <dsp:txXfrm>
        <a:off x="6097167" y="2896924"/>
        <a:ext cx="2109531" cy="275777"/>
      </dsp:txXfrm>
    </dsp:sp>
    <dsp:sp modelId="{EEA08399-EAFB-E443-B70F-A0102E854DCF}">
      <dsp:nvSpPr>
        <dsp:cNvPr id="0" name=""/>
        <dsp:cNvSpPr/>
      </dsp:nvSpPr>
      <dsp:spPr>
        <a:xfrm>
          <a:off x="8968138" y="1042952"/>
          <a:ext cx="2343923" cy="275755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D9F480B-8258-8948-908E-2832B8516342}">
      <dsp:nvSpPr>
        <dsp:cNvPr id="0" name=""/>
        <dsp:cNvSpPr/>
      </dsp:nvSpPr>
      <dsp:spPr>
        <a:xfrm>
          <a:off x="9085334" y="1153254"/>
          <a:ext cx="2109531" cy="1792412"/>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AFEBFF-0B91-314A-8374-4AD940A9D91F}">
      <dsp:nvSpPr>
        <dsp:cNvPr id="0" name=""/>
        <dsp:cNvSpPr/>
      </dsp:nvSpPr>
      <dsp:spPr>
        <a:xfrm>
          <a:off x="9085334" y="3088678"/>
          <a:ext cx="2109531" cy="629970"/>
        </a:xfrm>
        <a:prstGeom prst="rect">
          <a:avLst/>
        </a:prstGeom>
        <a:solidFill>
          <a:schemeClr val="accent1">
            <a:hueOff val="0"/>
            <a:satOff val="0"/>
            <a:lumOff val="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kumimoji="1" lang="zh-TW" altLang="en-US" sz="1600" kern="1200" dirty="0">
              <a:solidFill>
                <a:schemeClr val="bg1">
                  <a:lumMod val="95000"/>
                </a:schemeClr>
              </a:solidFill>
            </a:rPr>
            <a:t>節省搜尋時間</a:t>
          </a:r>
          <a:br>
            <a:rPr kumimoji="1" lang="en-US" altLang="zh-TW" sz="1600" kern="1200" dirty="0">
              <a:solidFill>
                <a:schemeClr val="bg1">
                  <a:lumMod val="95000"/>
                </a:schemeClr>
              </a:solidFill>
            </a:rPr>
          </a:br>
          <a:r>
            <a:rPr kumimoji="1" lang="zh-TW" altLang="en-US" sz="1600" kern="1200" dirty="0">
              <a:solidFill>
                <a:schemeClr val="bg1">
                  <a:lumMod val="95000"/>
                </a:schemeClr>
              </a:solidFill>
            </a:rPr>
            <a:t>省錢防踩雷</a:t>
          </a:r>
          <a:endParaRPr lang="zh-TW" altLang="en-US" sz="1600" kern="1200" dirty="0">
            <a:solidFill>
              <a:schemeClr val="bg1">
                <a:lumMod val="95000"/>
              </a:schemeClr>
            </a:solidFill>
          </a:endParaRPr>
        </a:p>
      </dsp:txBody>
      <dsp:txXfrm>
        <a:off x="9085334" y="3088678"/>
        <a:ext cx="2109531" cy="629970"/>
      </dsp:txXfrm>
    </dsp:sp>
  </dsp:spTree>
</dsp:drawing>
</file>

<file path=ppt/diagrams/layout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41894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87157CC2-0FC8-4686-B024-99790E0F5162}" type="datetimeFigureOut">
              <a:rPr lang="en-US" smtClean="0"/>
              <a:t>1/13/24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588564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405089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1/13/24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036296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1/13/24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70206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235206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684083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1/13/24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1622216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00487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DA16AA21-1863-4931-97CB-99D0A168701B}" type="datetimeFigureOut">
              <a:rPr lang="en-US" smtClean="0"/>
              <a:t>1/13/24</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842206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772C379-9A7C-4C87-A116-CBE9F58B04C5}" type="datetimeFigureOut">
              <a:rPr lang="en-US" smtClean="0"/>
              <a:t>1/13/24</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680340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1/13/24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35472318"/>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26" Type="http://schemas.openxmlformats.org/officeDocument/2006/relationships/image" Target="../media/image31.svg"/><Relationship Id="rId3" Type="http://schemas.openxmlformats.org/officeDocument/2006/relationships/diagramLayout" Target="../diagrams/layout1.xml"/><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diagramData" Target="../diagrams/data1.xml"/><Relationship Id="rId16" Type="http://schemas.openxmlformats.org/officeDocument/2006/relationships/image" Target="../media/image21.svg"/><Relationship Id="rId20" Type="http://schemas.openxmlformats.org/officeDocument/2006/relationships/image" Target="../media/image25.svg"/><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6.png"/><Relationship Id="rId24" Type="http://schemas.openxmlformats.org/officeDocument/2006/relationships/image" Target="../media/image29.svg"/><Relationship Id="rId5" Type="http://schemas.openxmlformats.org/officeDocument/2006/relationships/diagramColors" Target="../diagrams/colors1.xml"/><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diagramQuickStyle" Target="../diagrams/quickStyle1.xml"/><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 Id="rId27"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DC0B1D-E474-F3F2-2D93-7CF09F19C801}"/>
              </a:ext>
            </a:extLst>
          </p:cNvPr>
          <p:cNvSpPr>
            <a:spLocks noGrp="1"/>
          </p:cNvSpPr>
          <p:nvPr>
            <p:ph type="ctrTitle"/>
          </p:nvPr>
        </p:nvSpPr>
        <p:spPr/>
        <p:txBody>
          <a:bodyPr>
            <a:normAutofit/>
          </a:bodyPr>
          <a:lstStyle/>
          <a:p>
            <a:r>
              <a:rPr kumimoji="1" lang="zh-TW" altLang="en-US" sz="7200" dirty="0">
                <a:latin typeface="+mj-ea"/>
              </a:rPr>
              <a:t>來自未来的顏面助手：</a:t>
            </a:r>
            <a:r>
              <a:rPr kumimoji="1" lang="en" altLang="zh-TW" sz="7200" dirty="0">
                <a:latin typeface="+mj-ea"/>
              </a:rPr>
              <a:t>AI</a:t>
            </a:r>
            <a:r>
              <a:rPr kumimoji="1" lang="zh-TW" altLang="en-US" sz="7200" dirty="0">
                <a:latin typeface="+mj-ea"/>
              </a:rPr>
              <a:t>幫你選完美洗面乳</a:t>
            </a:r>
            <a:r>
              <a:rPr kumimoji="1" lang="en-US" altLang="zh-TW" sz="7200" dirty="0">
                <a:latin typeface="+mj-ea"/>
              </a:rPr>
              <a:t>!</a:t>
            </a:r>
            <a:endParaRPr kumimoji="1" lang="zh-TW" altLang="en-US" sz="7200" dirty="0">
              <a:latin typeface="+mj-ea"/>
            </a:endParaRPr>
          </a:p>
        </p:txBody>
      </p:sp>
      <p:sp>
        <p:nvSpPr>
          <p:cNvPr id="3" name="副標題 2">
            <a:extLst>
              <a:ext uri="{FF2B5EF4-FFF2-40B4-BE49-F238E27FC236}">
                <a16:creationId xmlns:a16="http://schemas.microsoft.com/office/drawing/2014/main" id="{CF5EAF26-4978-B5D7-42E1-228830BFD5CE}"/>
              </a:ext>
            </a:extLst>
          </p:cNvPr>
          <p:cNvSpPr>
            <a:spLocks noGrp="1"/>
          </p:cNvSpPr>
          <p:nvPr>
            <p:ph type="subTitle" idx="1"/>
          </p:nvPr>
        </p:nvSpPr>
        <p:spPr/>
        <p:txBody>
          <a:bodyPr/>
          <a:lstStyle/>
          <a:p>
            <a:endParaRPr kumimoji="1" lang="zh-TW" altLang="en-US"/>
          </a:p>
        </p:txBody>
      </p:sp>
    </p:spTree>
    <p:extLst>
      <p:ext uri="{BB962C8B-B14F-4D97-AF65-F5344CB8AC3E}">
        <p14:creationId xmlns:p14="http://schemas.microsoft.com/office/powerpoint/2010/main" val="949331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16D7BD-FED1-CB05-3289-4CA5E04B0F20}"/>
              </a:ext>
            </a:extLst>
          </p:cNvPr>
          <p:cNvSpPr>
            <a:spLocks noGrp="1"/>
          </p:cNvSpPr>
          <p:nvPr>
            <p:ph type="title"/>
          </p:nvPr>
        </p:nvSpPr>
        <p:spPr/>
        <p:txBody>
          <a:bodyPr/>
          <a:lstStyle/>
          <a:p>
            <a:r>
              <a:rPr kumimoji="1" lang="zh-TW" altLang="en-US" dirty="0"/>
              <a:t>大綱</a:t>
            </a:r>
            <a:r>
              <a:rPr kumimoji="1" lang="en-US" altLang="zh-TW" dirty="0"/>
              <a:t>(</a:t>
            </a:r>
            <a:r>
              <a:rPr kumimoji="1" lang="zh-TW" altLang="en-US" dirty="0"/>
              <a:t>目錄</a:t>
            </a:r>
            <a:r>
              <a:rPr kumimoji="1" lang="en-US" altLang="zh-TW" dirty="0"/>
              <a:t>)</a:t>
            </a:r>
            <a:endParaRPr kumimoji="1" lang="zh-TW" altLang="en-US" dirty="0"/>
          </a:p>
        </p:txBody>
      </p:sp>
      <p:sp>
        <p:nvSpPr>
          <p:cNvPr id="3" name="內容版面配置區 2">
            <a:extLst>
              <a:ext uri="{FF2B5EF4-FFF2-40B4-BE49-F238E27FC236}">
                <a16:creationId xmlns:a16="http://schemas.microsoft.com/office/drawing/2014/main" id="{0B69D188-89B6-1572-8D92-EEFC5A47E7BA}"/>
              </a:ext>
            </a:extLst>
          </p:cNvPr>
          <p:cNvSpPr>
            <a:spLocks noGrp="1"/>
          </p:cNvSpPr>
          <p:nvPr>
            <p:ph idx="1"/>
          </p:nvPr>
        </p:nvSpPr>
        <p:spPr/>
        <p:txBody>
          <a:bodyPr>
            <a:normAutofit/>
          </a:bodyPr>
          <a:lstStyle/>
          <a:p>
            <a:r>
              <a:rPr kumimoji="1" lang="zh-TW" altLang="en-US" sz="2800" dirty="0"/>
              <a:t>專案發想：動機、目的</a:t>
            </a:r>
            <a:endParaRPr kumimoji="1" lang="en-US" altLang="zh-TW" sz="2800" dirty="0"/>
          </a:p>
          <a:p>
            <a:r>
              <a:rPr kumimoji="1" lang="zh-TW" altLang="en-US" sz="2800" dirty="0"/>
              <a:t>專案內容：資料流程</a:t>
            </a:r>
            <a:r>
              <a:rPr kumimoji="1" lang="en-US" altLang="zh-TW" sz="2800" dirty="0"/>
              <a:t>&amp;</a:t>
            </a:r>
            <a:r>
              <a:rPr kumimoji="1" lang="zh-TW" altLang="en-US" sz="2800" dirty="0"/>
              <a:t>技術應用</a:t>
            </a:r>
            <a:endParaRPr kumimoji="1" lang="en-US" altLang="zh-TW" sz="2800" dirty="0"/>
          </a:p>
          <a:p>
            <a:r>
              <a:rPr kumimoji="1" lang="zh-TW" altLang="en-US" sz="2800" dirty="0"/>
              <a:t>期望成效：減少買到不適合產品</a:t>
            </a:r>
            <a:r>
              <a:rPr kumimoji="1" lang="en-US" altLang="zh-TW" sz="2800" dirty="0"/>
              <a:t>&amp;</a:t>
            </a:r>
            <a:r>
              <a:rPr kumimoji="1" lang="zh-TW" altLang="en-US" sz="2800" dirty="0"/>
              <a:t>節省搜尋時間</a:t>
            </a:r>
            <a:endParaRPr kumimoji="1" lang="en-US" altLang="zh-TW" sz="2800" dirty="0"/>
          </a:p>
          <a:p>
            <a:r>
              <a:rPr kumimoji="1" lang="zh-TW" altLang="en-US" sz="2800" dirty="0"/>
              <a:t>預期風險：種類</a:t>
            </a:r>
            <a:r>
              <a:rPr kumimoji="1" lang="en-US" altLang="zh-TW" sz="2800" dirty="0"/>
              <a:t>&amp;</a:t>
            </a:r>
            <a:r>
              <a:rPr kumimoji="1" lang="zh-TW" altLang="en-US" sz="2800" dirty="0"/>
              <a:t>辨識精度</a:t>
            </a:r>
            <a:endParaRPr kumimoji="1" lang="en-US" altLang="zh-TW" sz="2800" dirty="0"/>
          </a:p>
          <a:p>
            <a:r>
              <a:rPr kumimoji="1" lang="zh-TW" altLang="en-US" sz="2800" dirty="0"/>
              <a:t>專案分工：組員介紹</a:t>
            </a:r>
            <a:r>
              <a:rPr kumimoji="1" lang="en-US" altLang="zh-TW" sz="2800" dirty="0"/>
              <a:t>&amp;</a:t>
            </a:r>
            <a:r>
              <a:rPr kumimoji="1" lang="zh-TW" altLang="en-US" sz="2800" dirty="0"/>
              <a:t>項目分工</a:t>
            </a:r>
          </a:p>
        </p:txBody>
      </p:sp>
    </p:spTree>
    <p:extLst>
      <p:ext uri="{BB962C8B-B14F-4D97-AF65-F5344CB8AC3E}">
        <p14:creationId xmlns:p14="http://schemas.microsoft.com/office/powerpoint/2010/main" val="2562614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42C8FA-FD89-08F3-9022-55731F2A8B0A}"/>
              </a:ext>
            </a:extLst>
          </p:cNvPr>
          <p:cNvSpPr>
            <a:spLocks noGrp="1"/>
          </p:cNvSpPr>
          <p:nvPr>
            <p:ph type="title"/>
          </p:nvPr>
        </p:nvSpPr>
        <p:spPr/>
        <p:txBody>
          <a:bodyPr/>
          <a:lstStyle/>
          <a:p>
            <a:r>
              <a:rPr kumimoji="1" lang="zh-TW" altLang="en-US" dirty="0"/>
              <a:t>動機</a:t>
            </a:r>
            <a:r>
              <a:rPr kumimoji="1" lang="en-US" altLang="zh-TW" dirty="0"/>
              <a:t>&amp;</a:t>
            </a:r>
            <a:r>
              <a:rPr kumimoji="1" lang="zh-TW" altLang="en-US" dirty="0"/>
              <a:t>目的</a:t>
            </a:r>
          </a:p>
        </p:txBody>
      </p:sp>
      <p:sp>
        <p:nvSpPr>
          <p:cNvPr id="3" name="內容版面配置區 2">
            <a:extLst>
              <a:ext uri="{FF2B5EF4-FFF2-40B4-BE49-F238E27FC236}">
                <a16:creationId xmlns:a16="http://schemas.microsoft.com/office/drawing/2014/main" id="{608AE157-EBBF-AC02-7799-6F9FF1EDAFCD}"/>
              </a:ext>
            </a:extLst>
          </p:cNvPr>
          <p:cNvSpPr>
            <a:spLocks noGrp="1"/>
          </p:cNvSpPr>
          <p:nvPr>
            <p:ph idx="1"/>
          </p:nvPr>
        </p:nvSpPr>
        <p:spPr/>
        <p:txBody>
          <a:bodyPr/>
          <a:lstStyle/>
          <a:p>
            <a:r>
              <a:rPr kumimoji="1" lang="zh-TW" altLang="en-US" dirty="0"/>
              <a:t>外表是人與人之間的第一印象，所有性別對於保養更加講究，卻又時間稀少的時代來臨了。</a:t>
            </a:r>
            <a:endParaRPr kumimoji="1" lang="en-US" altLang="zh-TW" dirty="0"/>
          </a:p>
          <a:p>
            <a:endParaRPr kumimoji="1" lang="en-US" altLang="zh-TW" dirty="0"/>
          </a:p>
          <a:p>
            <a:r>
              <a:rPr kumimoji="1" lang="zh-TW" altLang="en-US" dirty="0"/>
              <a:t>運用</a:t>
            </a:r>
            <a:r>
              <a:rPr kumimoji="1" lang="en-US" altLang="zh-TW" dirty="0"/>
              <a:t>AI</a:t>
            </a:r>
            <a:r>
              <a:rPr kumimoji="1" lang="zh-TW" altLang="en-US" dirty="0"/>
              <a:t>技術協助使用者能省時省力的選到適合自己膚質及想解決之問題的洗面乳。</a:t>
            </a:r>
            <a:endParaRPr kumimoji="1" lang="en-US" altLang="zh-TW" dirty="0"/>
          </a:p>
          <a:p>
            <a:endParaRPr kumimoji="1" lang="en-US" altLang="zh-TW" dirty="0"/>
          </a:p>
          <a:p>
            <a:r>
              <a:rPr kumimoji="1" lang="zh-TW" altLang="en-US" dirty="0"/>
              <a:t>透過專題實戰演練，提升組員技術力及團隊合作的精神，增加未來就業機會。</a:t>
            </a:r>
            <a:endParaRPr kumimoji="1" lang="en-US" altLang="zh-TW" dirty="0"/>
          </a:p>
          <a:p>
            <a:endParaRPr kumimoji="1" lang="en-US" altLang="zh-TW" dirty="0"/>
          </a:p>
          <a:p>
            <a:r>
              <a:rPr kumimoji="1" lang="zh-TW" altLang="en-US" dirty="0"/>
              <a:t>未來展望：將商品種類多元化，期待能賦予其商業價值。</a:t>
            </a:r>
            <a:endParaRPr kumimoji="1" lang="en-US" altLang="zh-TW" dirty="0"/>
          </a:p>
          <a:p>
            <a:endParaRPr kumimoji="1" lang="en-US" altLang="zh-TW" dirty="0"/>
          </a:p>
          <a:p>
            <a:endParaRPr kumimoji="1" lang="en-US" altLang="zh-TW" dirty="0"/>
          </a:p>
          <a:p>
            <a:endParaRPr kumimoji="1" lang="en-US" altLang="zh-TW" dirty="0"/>
          </a:p>
          <a:p>
            <a:endParaRPr kumimoji="1" lang="en-US" altLang="zh-TW" dirty="0"/>
          </a:p>
          <a:p>
            <a:endParaRPr kumimoji="1" lang="zh-TW" altLang="en-US" dirty="0"/>
          </a:p>
        </p:txBody>
      </p:sp>
    </p:spTree>
    <p:extLst>
      <p:ext uri="{BB962C8B-B14F-4D97-AF65-F5344CB8AC3E}">
        <p14:creationId xmlns:p14="http://schemas.microsoft.com/office/powerpoint/2010/main" val="3896421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6C2E96-77B5-D424-AC77-019C7AB4E7F9}"/>
              </a:ext>
            </a:extLst>
          </p:cNvPr>
          <p:cNvSpPr>
            <a:spLocks noGrp="1"/>
          </p:cNvSpPr>
          <p:nvPr>
            <p:ph type="title"/>
          </p:nvPr>
        </p:nvSpPr>
        <p:spPr/>
        <p:txBody>
          <a:bodyPr/>
          <a:lstStyle/>
          <a:p>
            <a:r>
              <a:rPr kumimoji="1" lang="zh-TW" altLang="en-US" dirty="0"/>
              <a:t>資料流程</a:t>
            </a:r>
          </a:p>
        </p:txBody>
      </p:sp>
      <p:sp>
        <p:nvSpPr>
          <p:cNvPr id="3" name="內容版面配置區 2">
            <a:extLst>
              <a:ext uri="{FF2B5EF4-FFF2-40B4-BE49-F238E27FC236}">
                <a16:creationId xmlns:a16="http://schemas.microsoft.com/office/drawing/2014/main" id="{1E0C386C-EEFB-2CB2-F7A0-69F3388CACFF}"/>
              </a:ext>
            </a:extLst>
          </p:cNvPr>
          <p:cNvSpPr>
            <a:spLocks noGrp="1"/>
          </p:cNvSpPr>
          <p:nvPr>
            <p:ph idx="1"/>
          </p:nvPr>
        </p:nvSpPr>
        <p:spPr/>
        <p:txBody>
          <a:bodyPr/>
          <a:lstStyle/>
          <a:p>
            <a:r>
              <a:rPr kumimoji="1" lang="zh-TW" altLang="en-US" dirty="0"/>
              <a:t>待確認</a:t>
            </a:r>
          </a:p>
        </p:txBody>
      </p:sp>
    </p:spTree>
    <p:extLst>
      <p:ext uri="{BB962C8B-B14F-4D97-AF65-F5344CB8AC3E}">
        <p14:creationId xmlns:p14="http://schemas.microsoft.com/office/powerpoint/2010/main" val="1962751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E3C4A7-82EB-E8CE-AAC0-0E29FF71CE61}"/>
              </a:ext>
            </a:extLst>
          </p:cNvPr>
          <p:cNvSpPr>
            <a:spLocks noGrp="1"/>
          </p:cNvSpPr>
          <p:nvPr>
            <p:ph type="title"/>
          </p:nvPr>
        </p:nvSpPr>
        <p:spPr/>
        <p:txBody>
          <a:bodyPr/>
          <a:lstStyle/>
          <a:p>
            <a:r>
              <a:rPr kumimoji="1" lang="zh-TW" altLang="en-US" dirty="0"/>
              <a:t>技術應用</a:t>
            </a:r>
          </a:p>
        </p:txBody>
      </p:sp>
      <p:pic>
        <p:nvPicPr>
          <p:cNvPr id="1026" name="Picture 2" descr="MySQL - 維基百科，自由的百科全書">
            <a:extLst>
              <a:ext uri="{FF2B5EF4-FFF2-40B4-BE49-F238E27FC236}">
                <a16:creationId xmlns:a16="http://schemas.microsoft.com/office/drawing/2014/main" id="{969E3F2F-E61C-AA01-DE74-75D8B968D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5579" y="2112475"/>
            <a:ext cx="2021315" cy="10409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ngoDB Icon">
            <a:extLst>
              <a:ext uri="{FF2B5EF4-FFF2-40B4-BE49-F238E27FC236}">
                <a16:creationId xmlns:a16="http://schemas.microsoft.com/office/drawing/2014/main" id="{6B20D15A-CD8E-0C08-8ECC-17472180E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4985" y="2899050"/>
            <a:ext cx="1196558" cy="16093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oogle Cloud Platform (GCP) - 羽昇國際股份有限公司">
            <a:extLst>
              <a:ext uri="{FF2B5EF4-FFF2-40B4-BE49-F238E27FC236}">
                <a16:creationId xmlns:a16="http://schemas.microsoft.com/office/drawing/2014/main" id="{0563505F-761C-5875-B8B5-2E8C6AFFC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0214" y="4261792"/>
            <a:ext cx="4145637" cy="19675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開發LINE聊天機器人不可不知的十件事">
            <a:extLst>
              <a:ext uri="{FF2B5EF4-FFF2-40B4-BE49-F238E27FC236}">
                <a16:creationId xmlns:a16="http://schemas.microsoft.com/office/drawing/2014/main" id="{96B0E7B3-8FC3-380B-69E4-6AEC712BE3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49" r="67774"/>
          <a:stretch/>
        </p:blipFill>
        <p:spPr bwMode="auto">
          <a:xfrm>
            <a:off x="9012533" y="941401"/>
            <a:ext cx="2157042" cy="314334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T 邦幫忙::一起幫忙解決難題，拯救IT 人的一天">
            <a:extLst>
              <a:ext uri="{FF2B5EF4-FFF2-40B4-BE49-F238E27FC236}">
                <a16:creationId xmlns:a16="http://schemas.microsoft.com/office/drawing/2014/main" id="{710CEBDC-86BF-5F08-25F6-50351504A3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560" y="4261792"/>
            <a:ext cx="2537397" cy="141932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rtificial intelligence deep learning and neural networks explained for  Sale,Up To OFF 68%">
            <a:extLst>
              <a:ext uri="{FF2B5EF4-FFF2-40B4-BE49-F238E27FC236}">
                <a16:creationId xmlns:a16="http://schemas.microsoft.com/office/drawing/2014/main" id="{76D7D156-8FAA-40C3-3F74-7D17FAB6DB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1658" y="4261792"/>
            <a:ext cx="2276251" cy="1607291"/>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7D7890AB-9479-E1F7-7AC3-AE4A2303EB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1175" y="1809781"/>
            <a:ext cx="1646313" cy="1646313"/>
          </a:xfrm>
          <a:prstGeom prst="rect">
            <a:avLst/>
          </a:prstGeom>
        </p:spPr>
      </p:pic>
    </p:spTree>
    <p:extLst>
      <p:ext uri="{BB962C8B-B14F-4D97-AF65-F5344CB8AC3E}">
        <p14:creationId xmlns:p14="http://schemas.microsoft.com/office/powerpoint/2010/main" val="2834420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9F63FFEA-A61B-82C2-11C0-DD3758485515}"/>
              </a:ext>
            </a:extLst>
          </p:cNvPr>
          <p:cNvGraphicFramePr>
            <a:graphicFrameLocks noGrp="1"/>
          </p:cNvGraphicFramePr>
          <p:nvPr>
            <p:ph idx="1"/>
            <p:extLst>
              <p:ext uri="{D42A27DB-BD31-4B8C-83A1-F6EECF244321}">
                <p14:modId xmlns:p14="http://schemas.microsoft.com/office/powerpoint/2010/main" val="1394239927"/>
              </p:ext>
            </p:extLst>
          </p:nvPr>
        </p:nvGraphicFramePr>
        <p:xfrm>
          <a:off x="371475" y="1871663"/>
          <a:ext cx="11315700" cy="4843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圖形 5" descr="智慧型手機">
            <a:extLst>
              <a:ext uri="{FF2B5EF4-FFF2-40B4-BE49-F238E27FC236}">
                <a16:creationId xmlns:a16="http://schemas.microsoft.com/office/drawing/2014/main" id="{4CBF0473-5774-F0AE-9865-8197B4809A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6094" y="3115246"/>
            <a:ext cx="1541908" cy="1541908"/>
          </a:xfrm>
          <a:prstGeom prst="rect">
            <a:avLst/>
          </a:prstGeom>
        </p:spPr>
      </p:pic>
      <p:pic>
        <p:nvPicPr>
          <p:cNvPr id="7" name="圖形 6" descr="膠水">
            <a:extLst>
              <a:ext uri="{FF2B5EF4-FFF2-40B4-BE49-F238E27FC236}">
                <a16:creationId xmlns:a16="http://schemas.microsoft.com/office/drawing/2014/main" id="{7E30C2FD-838F-8443-7C62-AF505AD14A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9848" y="3429000"/>
            <a:ext cx="914400" cy="914400"/>
          </a:xfrm>
          <a:prstGeom prst="rect">
            <a:avLst/>
          </a:prstGeom>
        </p:spPr>
      </p:pic>
      <p:pic>
        <p:nvPicPr>
          <p:cNvPr id="8" name="圖形 7" descr="笑臉 (實心填滿)">
            <a:extLst>
              <a:ext uri="{FF2B5EF4-FFF2-40B4-BE49-F238E27FC236}">
                <a16:creationId xmlns:a16="http://schemas.microsoft.com/office/drawing/2014/main" id="{8407E7CA-8D10-1B33-0D5B-F01E1368131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8177" y="3115246"/>
            <a:ext cx="568536" cy="568536"/>
          </a:xfrm>
          <a:prstGeom prst="rect">
            <a:avLst/>
          </a:prstGeom>
        </p:spPr>
      </p:pic>
      <p:pic>
        <p:nvPicPr>
          <p:cNvPr id="9" name="圖形 8" descr="無表情 (實心填滿)">
            <a:extLst>
              <a:ext uri="{FF2B5EF4-FFF2-40B4-BE49-F238E27FC236}">
                <a16:creationId xmlns:a16="http://schemas.microsoft.com/office/drawing/2014/main" id="{2B9A2865-17D2-928A-47E3-287E723B7BC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30049" y="3115246"/>
            <a:ext cx="568536" cy="568536"/>
          </a:xfrm>
          <a:prstGeom prst="rect">
            <a:avLst/>
          </a:prstGeom>
        </p:spPr>
      </p:pic>
      <p:pic>
        <p:nvPicPr>
          <p:cNvPr id="10" name="圖形 9" descr="傷心的臉 (實心填滿)">
            <a:extLst>
              <a:ext uri="{FF2B5EF4-FFF2-40B4-BE49-F238E27FC236}">
                <a16:creationId xmlns:a16="http://schemas.microsoft.com/office/drawing/2014/main" id="{F40E0B35-BCB1-9BB3-C016-413B0C27721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91921" y="3101530"/>
            <a:ext cx="568536" cy="568536"/>
          </a:xfrm>
          <a:prstGeom prst="rect">
            <a:avLst/>
          </a:prstGeom>
        </p:spPr>
      </p:pic>
      <p:pic>
        <p:nvPicPr>
          <p:cNvPr id="11" name="圖形 10" descr="顧客評價">
            <a:extLst>
              <a:ext uri="{FF2B5EF4-FFF2-40B4-BE49-F238E27FC236}">
                <a16:creationId xmlns:a16="http://schemas.microsoft.com/office/drawing/2014/main" id="{DE6B2DD1-AC8A-D8B6-003F-8F601B20EFE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057117" y="3762648"/>
            <a:ext cx="914400" cy="914400"/>
          </a:xfrm>
          <a:prstGeom prst="rect">
            <a:avLst/>
          </a:prstGeom>
        </p:spPr>
      </p:pic>
      <p:pic>
        <p:nvPicPr>
          <p:cNvPr id="12" name="圖形 11" descr="購物袋">
            <a:extLst>
              <a:ext uri="{FF2B5EF4-FFF2-40B4-BE49-F238E27FC236}">
                <a16:creationId xmlns:a16="http://schemas.microsoft.com/office/drawing/2014/main" id="{F9376B50-C407-3881-CD35-3930080BE38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30804" y="3101530"/>
            <a:ext cx="914400" cy="914400"/>
          </a:xfrm>
          <a:prstGeom prst="rect">
            <a:avLst/>
          </a:prstGeom>
        </p:spPr>
      </p:pic>
      <p:pic>
        <p:nvPicPr>
          <p:cNvPr id="13" name="圖形 12" descr="購物車">
            <a:extLst>
              <a:ext uri="{FF2B5EF4-FFF2-40B4-BE49-F238E27FC236}">
                <a16:creationId xmlns:a16="http://schemas.microsoft.com/office/drawing/2014/main" id="{CD1A6E03-72E7-4D99-02F8-1986E87E083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616404" y="3836194"/>
            <a:ext cx="914400" cy="914400"/>
          </a:xfrm>
          <a:prstGeom prst="rect">
            <a:avLst/>
          </a:prstGeom>
        </p:spPr>
      </p:pic>
      <p:pic>
        <p:nvPicPr>
          <p:cNvPr id="14" name="圖形 13" descr="時鐘">
            <a:extLst>
              <a:ext uri="{FF2B5EF4-FFF2-40B4-BE49-F238E27FC236}">
                <a16:creationId xmlns:a16="http://schemas.microsoft.com/office/drawing/2014/main" id="{BA30FA58-DE78-A0AB-C540-E67A4229E0E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583643" y="3101530"/>
            <a:ext cx="914400" cy="914400"/>
          </a:xfrm>
          <a:prstGeom prst="rect">
            <a:avLst/>
          </a:prstGeom>
        </p:spPr>
      </p:pic>
      <p:pic>
        <p:nvPicPr>
          <p:cNvPr id="15" name="圖形 14" descr="撲滿">
            <a:extLst>
              <a:ext uri="{FF2B5EF4-FFF2-40B4-BE49-F238E27FC236}">
                <a16:creationId xmlns:a16="http://schemas.microsoft.com/office/drawing/2014/main" id="{ECE6657E-80B1-01DA-5F50-37CBCE693BF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669243" y="3849625"/>
            <a:ext cx="914400" cy="914400"/>
          </a:xfrm>
          <a:prstGeom prst="rect">
            <a:avLst/>
          </a:prstGeom>
        </p:spPr>
      </p:pic>
      <p:sp>
        <p:nvSpPr>
          <p:cNvPr id="16" name="標題 1">
            <a:extLst>
              <a:ext uri="{FF2B5EF4-FFF2-40B4-BE49-F238E27FC236}">
                <a16:creationId xmlns:a16="http://schemas.microsoft.com/office/drawing/2014/main" id="{D2645F26-01F4-8BD2-30FC-3887035F5FFC}"/>
              </a:ext>
            </a:extLst>
          </p:cNvPr>
          <p:cNvSpPr txBox="1">
            <a:spLocks/>
          </p:cNvSpPr>
          <p:nvPr/>
        </p:nvSpPr>
        <p:spPr>
          <a:xfrm>
            <a:off x="756094" y="640937"/>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7">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kumimoji="1" lang="zh-TW" altLang="en-US" dirty="0"/>
              <a:t>呈現</a:t>
            </a:r>
            <a:r>
              <a:rPr kumimoji="1" lang="en-US" altLang="zh-TW" dirty="0"/>
              <a:t>&amp;</a:t>
            </a:r>
            <a:r>
              <a:rPr kumimoji="1" lang="zh-TW" altLang="en-US" dirty="0"/>
              <a:t>成效</a:t>
            </a:r>
          </a:p>
        </p:txBody>
      </p:sp>
    </p:spTree>
    <p:extLst>
      <p:ext uri="{BB962C8B-B14F-4D97-AF65-F5344CB8AC3E}">
        <p14:creationId xmlns:p14="http://schemas.microsoft.com/office/powerpoint/2010/main" val="2344900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5B930B-6912-D192-E076-398F53B64021}"/>
              </a:ext>
            </a:extLst>
          </p:cNvPr>
          <p:cNvSpPr>
            <a:spLocks noGrp="1"/>
          </p:cNvSpPr>
          <p:nvPr>
            <p:ph type="title"/>
          </p:nvPr>
        </p:nvSpPr>
        <p:spPr/>
        <p:txBody>
          <a:bodyPr/>
          <a:lstStyle/>
          <a:p>
            <a:r>
              <a:rPr kumimoji="1" lang="zh-TW" altLang="en-US" dirty="0"/>
              <a:t>預期風險</a:t>
            </a:r>
            <a:r>
              <a:rPr kumimoji="1" lang="en-US" altLang="zh-TW" dirty="0"/>
              <a:t>&amp;</a:t>
            </a:r>
            <a:r>
              <a:rPr kumimoji="1" lang="zh-TW" altLang="en-US" dirty="0"/>
              <a:t>解決方案</a:t>
            </a:r>
          </a:p>
        </p:txBody>
      </p:sp>
      <p:sp>
        <p:nvSpPr>
          <p:cNvPr id="3" name="內容版面配置區 2">
            <a:extLst>
              <a:ext uri="{FF2B5EF4-FFF2-40B4-BE49-F238E27FC236}">
                <a16:creationId xmlns:a16="http://schemas.microsoft.com/office/drawing/2014/main" id="{5C450181-D696-25B2-DE70-7835128DAE32}"/>
              </a:ext>
            </a:extLst>
          </p:cNvPr>
          <p:cNvSpPr>
            <a:spLocks noGrp="1"/>
          </p:cNvSpPr>
          <p:nvPr>
            <p:ph idx="1"/>
          </p:nvPr>
        </p:nvSpPr>
        <p:spPr/>
        <p:txBody>
          <a:bodyPr/>
          <a:lstStyle/>
          <a:p>
            <a:r>
              <a:rPr kumimoji="1" lang="zh-TW" altLang="en-US" dirty="0"/>
              <a:t>種類多</a:t>
            </a:r>
            <a:r>
              <a:rPr kumimoji="1" lang="en-US" altLang="zh-TW" dirty="0"/>
              <a:t>(</a:t>
            </a:r>
            <a:r>
              <a:rPr kumimoji="1" lang="zh-TW" altLang="en-US" dirty="0"/>
              <a:t>需篩選</a:t>
            </a:r>
            <a:r>
              <a:rPr kumimoji="1" lang="en-US" altLang="zh-TW" dirty="0"/>
              <a:t>)</a:t>
            </a:r>
          </a:p>
          <a:p>
            <a:pPr marL="0" indent="0">
              <a:buNone/>
            </a:pPr>
            <a:r>
              <a:rPr kumimoji="1" lang="zh-TW" altLang="en-US" dirty="0"/>
              <a:t>   例如：膚質、質地、功能</a:t>
            </a:r>
            <a:endParaRPr kumimoji="1" lang="en-US" altLang="zh-TW" dirty="0"/>
          </a:p>
          <a:p>
            <a:endParaRPr kumimoji="1" lang="en-US" altLang="zh-TW" dirty="0"/>
          </a:p>
          <a:p>
            <a:endParaRPr kumimoji="1" lang="en-US" altLang="zh-TW" dirty="0"/>
          </a:p>
          <a:p>
            <a:r>
              <a:rPr kumimoji="1" lang="zh-TW" altLang="en-US" dirty="0"/>
              <a:t>辨識精準度</a:t>
            </a:r>
            <a:endParaRPr kumimoji="1" lang="en-US" altLang="zh-TW" dirty="0"/>
          </a:p>
          <a:p>
            <a:pPr marL="0" indent="0">
              <a:buNone/>
            </a:pPr>
            <a:r>
              <a:rPr kumimoji="1" lang="zh-TW" altLang="en-US" dirty="0"/>
              <a:t>   如：顏色、外觀</a:t>
            </a:r>
            <a:endParaRPr kumimoji="1" lang="en-US" altLang="zh-TW" dirty="0"/>
          </a:p>
          <a:p>
            <a:endParaRPr kumimoji="1" lang="en-US" altLang="zh-TW" dirty="0"/>
          </a:p>
          <a:p>
            <a:pPr marL="0" indent="0">
              <a:buNone/>
            </a:pPr>
            <a:endParaRPr kumimoji="1" lang="zh-TW" altLang="en-US" dirty="0"/>
          </a:p>
        </p:txBody>
      </p:sp>
      <p:pic>
        <p:nvPicPr>
          <p:cNvPr id="4" name="圖片 3">
            <a:extLst>
              <a:ext uri="{FF2B5EF4-FFF2-40B4-BE49-F238E27FC236}">
                <a16:creationId xmlns:a16="http://schemas.microsoft.com/office/drawing/2014/main" id="{7A2E1F5F-9817-4210-2E12-BCBF40734B41}"/>
              </a:ext>
            </a:extLst>
          </p:cNvPr>
          <p:cNvPicPr>
            <a:picLocks noChangeAspect="1"/>
          </p:cNvPicPr>
          <p:nvPr/>
        </p:nvPicPr>
        <p:blipFill rotWithShape="1">
          <a:blip r:embed="rId2"/>
          <a:srcRect b="29588"/>
          <a:stretch/>
        </p:blipFill>
        <p:spPr>
          <a:xfrm>
            <a:off x="3564072" y="3094812"/>
            <a:ext cx="7772400" cy="3077388"/>
          </a:xfrm>
          <a:prstGeom prst="rect">
            <a:avLst/>
          </a:prstGeom>
        </p:spPr>
      </p:pic>
    </p:spTree>
    <p:extLst>
      <p:ext uri="{BB962C8B-B14F-4D97-AF65-F5344CB8AC3E}">
        <p14:creationId xmlns:p14="http://schemas.microsoft.com/office/powerpoint/2010/main" val="3059609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347743-602C-5FFD-6C55-5B56C0445A35}"/>
              </a:ext>
            </a:extLst>
          </p:cNvPr>
          <p:cNvSpPr>
            <a:spLocks noGrp="1"/>
          </p:cNvSpPr>
          <p:nvPr>
            <p:ph type="title"/>
          </p:nvPr>
        </p:nvSpPr>
        <p:spPr/>
        <p:txBody>
          <a:bodyPr/>
          <a:lstStyle/>
          <a:p>
            <a:r>
              <a:rPr kumimoji="1" lang="zh-TW" altLang="en-US" dirty="0"/>
              <a:t>分工</a:t>
            </a:r>
          </a:p>
        </p:txBody>
      </p:sp>
      <p:graphicFrame>
        <p:nvGraphicFramePr>
          <p:cNvPr id="4" name="內容版面配置區 3">
            <a:extLst>
              <a:ext uri="{FF2B5EF4-FFF2-40B4-BE49-F238E27FC236}">
                <a16:creationId xmlns:a16="http://schemas.microsoft.com/office/drawing/2014/main" id="{EFEEC764-293B-5CFE-5C60-81C6E3E9E674}"/>
              </a:ext>
            </a:extLst>
          </p:cNvPr>
          <p:cNvGraphicFramePr>
            <a:graphicFrameLocks noGrp="1"/>
          </p:cNvGraphicFramePr>
          <p:nvPr>
            <p:ph idx="1"/>
            <p:extLst>
              <p:ext uri="{D42A27DB-BD31-4B8C-83A1-F6EECF244321}">
                <p14:modId xmlns:p14="http://schemas.microsoft.com/office/powerpoint/2010/main" val="1264785785"/>
              </p:ext>
            </p:extLst>
          </p:nvPr>
        </p:nvGraphicFramePr>
        <p:xfrm>
          <a:off x="1069975" y="2120900"/>
          <a:ext cx="10058400" cy="2225040"/>
        </p:xfrm>
        <a:graphic>
          <a:graphicData uri="http://schemas.openxmlformats.org/drawingml/2006/table">
            <a:tbl>
              <a:tblPr firstCol="1">
                <a:tableStyleId>{5C22544A-7EE6-4342-B048-85BDC9FD1C3A}</a:tableStyleId>
              </a:tblPr>
              <a:tblGrid>
                <a:gridCol w="1676400">
                  <a:extLst>
                    <a:ext uri="{9D8B030D-6E8A-4147-A177-3AD203B41FA5}">
                      <a16:colId xmlns:a16="http://schemas.microsoft.com/office/drawing/2014/main" val="2777565863"/>
                    </a:ext>
                  </a:extLst>
                </a:gridCol>
                <a:gridCol w="1676400">
                  <a:extLst>
                    <a:ext uri="{9D8B030D-6E8A-4147-A177-3AD203B41FA5}">
                      <a16:colId xmlns:a16="http://schemas.microsoft.com/office/drawing/2014/main" val="838617408"/>
                    </a:ext>
                  </a:extLst>
                </a:gridCol>
                <a:gridCol w="1676400">
                  <a:extLst>
                    <a:ext uri="{9D8B030D-6E8A-4147-A177-3AD203B41FA5}">
                      <a16:colId xmlns:a16="http://schemas.microsoft.com/office/drawing/2014/main" val="265104484"/>
                    </a:ext>
                  </a:extLst>
                </a:gridCol>
                <a:gridCol w="1676400">
                  <a:extLst>
                    <a:ext uri="{9D8B030D-6E8A-4147-A177-3AD203B41FA5}">
                      <a16:colId xmlns:a16="http://schemas.microsoft.com/office/drawing/2014/main" val="1062663960"/>
                    </a:ext>
                  </a:extLst>
                </a:gridCol>
                <a:gridCol w="1676400">
                  <a:extLst>
                    <a:ext uri="{9D8B030D-6E8A-4147-A177-3AD203B41FA5}">
                      <a16:colId xmlns:a16="http://schemas.microsoft.com/office/drawing/2014/main" val="1525129201"/>
                    </a:ext>
                  </a:extLst>
                </a:gridCol>
                <a:gridCol w="1676400">
                  <a:extLst>
                    <a:ext uri="{9D8B030D-6E8A-4147-A177-3AD203B41FA5}">
                      <a16:colId xmlns:a16="http://schemas.microsoft.com/office/drawing/2014/main" val="3729459339"/>
                    </a:ext>
                  </a:extLst>
                </a:gridCol>
              </a:tblGrid>
              <a:tr h="370840">
                <a:tc>
                  <a:txBody>
                    <a:bodyPr/>
                    <a:lstStyle/>
                    <a:p>
                      <a:pPr algn="ctr" rtl="0" fontAlgn="b"/>
                      <a:r>
                        <a:rPr lang="zh-TW" altLang="en-US" dirty="0">
                          <a:effectLst/>
                        </a:rPr>
                        <a:t>姓名</a:t>
                      </a:r>
                      <a:r>
                        <a:rPr lang="en-US" altLang="zh-TW" dirty="0">
                          <a:effectLst/>
                        </a:rPr>
                        <a:t>/</a:t>
                      </a:r>
                      <a:r>
                        <a:rPr lang="zh-TW" altLang="en-US" dirty="0">
                          <a:effectLst/>
                        </a:rPr>
                        <a:t>分工</a:t>
                      </a:r>
                    </a:p>
                  </a:txBody>
                  <a:tcPr marL="28575" marR="28575" marT="19050" marB="19050" anchor="b"/>
                </a:tc>
                <a:tc>
                  <a:txBody>
                    <a:bodyPr/>
                    <a:lstStyle/>
                    <a:p>
                      <a:pPr algn="ctr" rtl="0" fontAlgn="b"/>
                      <a:r>
                        <a:rPr lang="zh-TW" altLang="en-US" dirty="0">
                          <a:effectLst/>
                        </a:rPr>
                        <a:t>爬蟲</a:t>
                      </a:r>
                      <a:r>
                        <a:rPr lang="en-US" altLang="zh-TW" dirty="0">
                          <a:effectLst/>
                        </a:rPr>
                        <a:t>/</a:t>
                      </a:r>
                      <a:r>
                        <a:rPr lang="zh-TW" altLang="en-US" dirty="0">
                          <a:effectLst/>
                        </a:rPr>
                        <a:t>樣本蒐集</a:t>
                      </a:r>
                    </a:p>
                  </a:txBody>
                  <a:tcPr marL="28575" marR="28575" marT="19050" marB="19050" anchor="b"/>
                </a:tc>
                <a:tc>
                  <a:txBody>
                    <a:bodyPr/>
                    <a:lstStyle/>
                    <a:p>
                      <a:pPr algn="ctr" rtl="0" fontAlgn="b"/>
                      <a:r>
                        <a:rPr lang="zh-TW" altLang="en-US" dirty="0">
                          <a:effectLst/>
                        </a:rPr>
                        <a:t>資料處理</a:t>
                      </a:r>
                    </a:p>
                  </a:txBody>
                  <a:tcPr marL="28575" marR="28575" marT="19050" marB="19050" anchor="b"/>
                </a:tc>
                <a:tc>
                  <a:txBody>
                    <a:bodyPr/>
                    <a:lstStyle/>
                    <a:p>
                      <a:pPr algn="ctr" rtl="0" fontAlgn="b"/>
                      <a:r>
                        <a:rPr lang="en" dirty="0">
                          <a:effectLst/>
                        </a:rPr>
                        <a:t>AI</a:t>
                      </a:r>
                      <a:r>
                        <a:rPr lang="zh-TW" altLang="en-US" dirty="0">
                          <a:effectLst/>
                        </a:rPr>
                        <a:t>模型</a:t>
                      </a:r>
                    </a:p>
                  </a:txBody>
                  <a:tcPr marL="28575" marR="28575" marT="19050" marB="19050" anchor="b"/>
                </a:tc>
                <a:tc>
                  <a:txBody>
                    <a:bodyPr/>
                    <a:lstStyle/>
                    <a:p>
                      <a:pPr algn="ctr" rtl="0" fontAlgn="b"/>
                      <a:r>
                        <a:rPr lang="en" dirty="0">
                          <a:effectLst/>
                        </a:rPr>
                        <a:t>Cloud</a:t>
                      </a:r>
                    </a:p>
                  </a:txBody>
                  <a:tcPr marL="28575" marR="28575" marT="19050" marB="19050" anchor="b"/>
                </a:tc>
                <a:tc>
                  <a:txBody>
                    <a:bodyPr/>
                    <a:lstStyle/>
                    <a:p>
                      <a:pPr algn="ctr" rtl="0" fontAlgn="b"/>
                      <a:r>
                        <a:rPr lang="en" dirty="0">
                          <a:effectLst/>
                        </a:rPr>
                        <a:t>Line </a:t>
                      </a:r>
                      <a:r>
                        <a:rPr lang="en" dirty="0" err="1">
                          <a:effectLst/>
                        </a:rPr>
                        <a:t>ChatBot</a:t>
                      </a:r>
                      <a:endParaRPr lang="en" dirty="0">
                        <a:effectLst/>
                      </a:endParaRPr>
                    </a:p>
                  </a:txBody>
                  <a:tcPr marL="28575" marR="28575" marT="19050" marB="19050" anchor="b"/>
                </a:tc>
                <a:extLst>
                  <a:ext uri="{0D108BD9-81ED-4DB2-BD59-A6C34878D82A}">
                    <a16:rowId xmlns:a16="http://schemas.microsoft.com/office/drawing/2014/main" val="610705703"/>
                  </a:ext>
                </a:extLst>
              </a:tr>
              <a:tr h="370840">
                <a:tc>
                  <a:txBody>
                    <a:bodyPr/>
                    <a:lstStyle/>
                    <a:p>
                      <a:pPr algn="ctr" rtl="0" fontAlgn="b"/>
                      <a:r>
                        <a:rPr lang="zh-TW" altLang="en-US" dirty="0">
                          <a:effectLst/>
                        </a:rPr>
                        <a:t>林少騫</a:t>
                      </a:r>
                    </a:p>
                  </a:txBody>
                  <a:tcPr marL="28575" marR="28575" marT="19050" marB="19050" anchor="b"/>
                </a:tc>
                <a:tc>
                  <a:txBody>
                    <a:bodyPr/>
                    <a:lstStyle/>
                    <a:p>
                      <a:pPr algn="ctr" rtl="0" fontAlgn="b"/>
                      <a:r>
                        <a:rPr lang="en">
                          <a:effectLst/>
                        </a:rPr>
                        <a:t>v</a:t>
                      </a:r>
                    </a:p>
                  </a:txBody>
                  <a:tcPr marL="28575" marR="28575" marT="19050" marB="19050" anchor="b"/>
                </a:tc>
                <a:tc>
                  <a:txBody>
                    <a:bodyPr/>
                    <a:lstStyle/>
                    <a:p>
                      <a:pPr algn="ctr" rtl="0" fontAlgn="b"/>
                      <a:endParaRPr lang="zh-TW" altLang="en-US">
                        <a:effectLst/>
                      </a:endParaRPr>
                    </a:p>
                  </a:txBody>
                  <a:tcPr marL="28575" marR="28575" marT="19050" marB="19050" anchor="b"/>
                </a:tc>
                <a:tc>
                  <a:txBody>
                    <a:bodyPr/>
                    <a:lstStyle/>
                    <a:p>
                      <a:pPr algn="ctr" rtl="0" fontAlgn="b"/>
                      <a:r>
                        <a:rPr lang="en">
                          <a:effectLst/>
                        </a:rPr>
                        <a:t>v</a:t>
                      </a:r>
                    </a:p>
                  </a:txBody>
                  <a:tcPr marL="28575" marR="28575" marT="19050" marB="19050" anchor="b"/>
                </a:tc>
                <a:tc>
                  <a:txBody>
                    <a:bodyPr/>
                    <a:lstStyle/>
                    <a:p>
                      <a:pPr algn="ctr" rtl="0" fontAlgn="b"/>
                      <a:r>
                        <a:rPr lang="en">
                          <a:effectLst/>
                        </a:rPr>
                        <a:t>v</a:t>
                      </a:r>
                    </a:p>
                  </a:txBody>
                  <a:tcPr marL="28575" marR="28575" marT="19050" marB="19050" anchor="b"/>
                </a:tc>
                <a:tc>
                  <a:txBody>
                    <a:bodyPr/>
                    <a:lstStyle/>
                    <a:p>
                      <a:pPr algn="ctr" rtl="0" fontAlgn="b"/>
                      <a:r>
                        <a:rPr lang="en">
                          <a:effectLst/>
                        </a:rPr>
                        <a:t>v</a:t>
                      </a:r>
                    </a:p>
                  </a:txBody>
                  <a:tcPr marL="28575" marR="28575" marT="19050" marB="19050" anchor="b"/>
                </a:tc>
                <a:extLst>
                  <a:ext uri="{0D108BD9-81ED-4DB2-BD59-A6C34878D82A}">
                    <a16:rowId xmlns:a16="http://schemas.microsoft.com/office/drawing/2014/main" val="2741995346"/>
                  </a:ext>
                </a:extLst>
              </a:tr>
              <a:tr h="370840">
                <a:tc>
                  <a:txBody>
                    <a:bodyPr/>
                    <a:lstStyle/>
                    <a:p>
                      <a:pPr algn="ctr" rtl="0" fontAlgn="b"/>
                      <a:r>
                        <a:rPr lang="zh-TW" altLang="en-US">
                          <a:effectLst/>
                        </a:rPr>
                        <a:t>李家碩</a:t>
                      </a:r>
                    </a:p>
                  </a:txBody>
                  <a:tcPr marL="28575" marR="28575" marT="19050" marB="19050" anchor="b"/>
                </a:tc>
                <a:tc>
                  <a:txBody>
                    <a:bodyPr/>
                    <a:lstStyle/>
                    <a:p>
                      <a:pPr algn="ctr" rtl="0" fontAlgn="b"/>
                      <a:r>
                        <a:rPr lang="en">
                          <a:effectLst/>
                        </a:rPr>
                        <a:t>v</a:t>
                      </a:r>
                    </a:p>
                  </a:txBody>
                  <a:tcPr marL="28575" marR="28575" marT="19050" marB="19050" anchor="b"/>
                </a:tc>
                <a:tc>
                  <a:txBody>
                    <a:bodyPr/>
                    <a:lstStyle/>
                    <a:p>
                      <a:pPr algn="ctr" rtl="0" fontAlgn="b"/>
                      <a:endParaRPr lang="zh-TW" altLang="en-US">
                        <a:effectLst/>
                      </a:endParaRPr>
                    </a:p>
                  </a:txBody>
                  <a:tcPr marL="28575" marR="28575" marT="19050" marB="19050" anchor="b"/>
                </a:tc>
                <a:tc>
                  <a:txBody>
                    <a:bodyPr/>
                    <a:lstStyle/>
                    <a:p>
                      <a:pPr algn="ctr" rtl="0" fontAlgn="b"/>
                      <a:r>
                        <a:rPr lang="en">
                          <a:effectLst/>
                        </a:rPr>
                        <a:t>v</a:t>
                      </a:r>
                    </a:p>
                  </a:txBody>
                  <a:tcPr marL="28575" marR="28575" marT="19050" marB="19050" anchor="b"/>
                </a:tc>
                <a:tc>
                  <a:txBody>
                    <a:bodyPr/>
                    <a:lstStyle/>
                    <a:p>
                      <a:pPr algn="ctr" rtl="0" fontAlgn="b"/>
                      <a:r>
                        <a:rPr lang="en">
                          <a:effectLst/>
                        </a:rPr>
                        <a:t>v</a:t>
                      </a:r>
                    </a:p>
                  </a:txBody>
                  <a:tcPr marL="28575" marR="28575" marT="19050" marB="19050" anchor="b"/>
                </a:tc>
                <a:tc>
                  <a:txBody>
                    <a:bodyPr/>
                    <a:lstStyle/>
                    <a:p>
                      <a:pPr algn="ctr" rtl="0" fontAlgn="b"/>
                      <a:r>
                        <a:rPr lang="en">
                          <a:effectLst/>
                        </a:rPr>
                        <a:t>v</a:t>
                      </a:r>
                    </a:p>
                  </a:txBody>
                  <a:tcPr marL="28575" marR="28575" marT="19050" marB="19050" anchor="b"/>
                </a:tc>
                <a:extLst>
                  <a:ext uri="{0D108BD9-81ED-4DB2-BD59-A6C34878D82A}">
                    <a16:rowId xmlns:a16="http://schemas.microsoft.com/office/drawing/2014/main" val="1897944031"/>
                  </a:ext>
                </a:extLst>
              </a:tr>
              <a:tr h="370840">
                <a:tc>
                  <a:txBody>
                    <a:bodyPr/>
                    <a:lstStyle/>
                    <a:p>
                      <a:pPr algn="ctr" rtl="0" fontAlgn="b"/>
                      <a:r>
                        <a:rPr lang="zh-TW" altLang="en-US">
                          <a:effectLst/>
                        </a:rPr>
                        <a:t>陳兆緯</a:t>
                      </a:r>
                    </a:p>
                  </a:txBody>
                  <a:tcPr marL="28575" marR="28575" marT="19050" marB="19050" anchor="b"/>
                </a:tc>
                <a:tc>
                  <a:txBody>
                    <a:bodyPr/>
                    <a:lstStyle/>
                    <a:p>
                      <a:pPr algn="ctr" rtl="0" fontAlgn="b"/>
                      <a:r>
                        <a:rPr lang="en">
                          <a:effectLst/>
                        </a:rPr>
                        <a:t>v</a:t>
                      </a:r>
                    </a:p>
                  </a:txBody>
                  <a:tcPr marL="28575" marR="28575" marT="19050" marB="19050" anchor="b"/>
                </a:tc>
                <a:tc>
                  <a:txBody>
                    <a:bodyPr/>
                    <a:lstStyle/>
                    <a:p>
                      <a:pPr algn="ctr" rtl="0" fontAlgn="b"/>
                      <a:r>
                        <a:rPr lang="en">
                          <a:effectLst/>
                        </a:rPr>
                        <a:t>v</a:t>
                      </a:r>
                    </a:p>
                  </a:txBody>
                  <a:tcPr marL="28575" marR="28575" marT="19050" marB="19050" anchor="b"/>
                </a:tc>
                <a:tc>
                  <a:txBody>
                    <a:bodyPr/>
                    <a:lstStyle/>
                    <a:p>
                      <a:pPr algn="ctr" rtl="0" fontAlgn="b"/>
                      <a:r>
                        <a:rPr lang="en">
                          <a:effectLst/>
                        </a:rPr>
                        <a:t>v</a:t>
                      </a:r>
                    </a:p>
                  </a:txBody>
                  <a:tcPr marL="28575" marR="28575" marT="19050" marB="19050" anchor="b"/>
                </a:tc>
                <a:tc>
                  <a:txBody>
                    <a:bodyPr/>
                    <a:lstStyle/>
                    <a:p>
                      <a:pPr algn="ctr" rtl="0" fontAlgn="b"/>
                      <a:endParaRPr lang="zh-TW" altLang="en-US">
                        <a:effectLst/>
                      </a:endParaRPr>
                    </a:p>
                  </a:txBody>
                  <a:tcPr marL="28575" marR="28575" marT="19050" marB="19050" anchor="b"/>
                </a:tc>
                <a:tc>
                  <a:txBody>
                    <a:bodyPr/>
                    <a:lstStyle/>
                    <a:p>
                      <a:pPr algn="ctr" rtl="0" fontAlgn="b"/>
                      <a:endParaRPr lang="zh-TW" altLang="en-US">
                        <a:effectLst/>
                      </a:endParaRPr>
                    </a:p>
                  </a:txBody>
                  <a:tcPr marL="28575" marR="28575" marT="19050" marB="19050" anchor="b"/>
                </a:tc>
                <a:extLst>
                  <a:ext uri="{0D108BD9-81ED-4DB2-BD59-A6C34878D82A}">
                    <a16:rowId xmlns:a16="http://schemas.microsoft.com/office/drawing/2014/main" val="1023297906"/>
                  </a:ext>
                </a:extLst>
              </a:tr>
              <a:tr h="370840">
                <a:tc>
                  <a:txBody>
                    <a:bodyPr/>
                    <a:lstStyle/>
                    <a:p>
                      <a:pPr algn="ctr" rtl="0" fontAlgn="b"/>
                      <a:r>
                        <a:rPr lang="zh-TW" altLang="en-US">
                          <a:effectLst/>
                        </a:rPr>
                        <a:t>朱子文</a:t>
                      </a:r>
                    </a:p>
                  </a:txBody>
                  <a:tcPr marL="28575" marR="28575" marT="19050" marB="19050" anchor="b"/>
                </a:tc>
                <a:tc>
                  <a:txBody>
                    <a:bodyPr/>
                    <a:lstStyle/>
                    <a:p>
                      <a:pPr algn="ctr" rtl="0" fontAlgn="b"/>
                      <a:r>
                        <a:rPr lang="en">
                          <a:effectLst/>
                        </a:rPr>
                        <a:t>v</a:t>
                      </a:r>
                    </a:p>
                  </a:txBody>
                  <a:tcPr marL="28575" marR="28575" marT="19050" marB="19050" anchor="b"/>
                </a:tc>
                <a:tc>
                  <a:txBody>
                    <a:bodyPr/>
                    <a:lstStyle/>
                    <a:p>
                      <a:pPr algn="ctr" rtl="0" fontAlgn="b"/>
                      <a:r>
                        <a:rPr lang="en">
                          <a:effectLst/>
                        </a:rPr>
                        <a:t>v</a:t>
                      </a:r>
                    </a:p>
                  </a:txBody>
                  <a:tcPr marL="28575" marR="28575" marT="19050" marB="19050" anchor="b"/>
                </a:tc>
                <a:tc>
                  <a:txBody>
                    <a:bodyPr/>
                    <a:lstStyle/>
                    <a:p>
                      <a:pPr algn="ctr" rtl="0" fontAlgn="b"/>
                      <a:r>
                        <a:rPr lang="en">
                          <a:effectLst/>
                        </a:rPr>
                        <a:t>v</a:t>
                      </a:r>
                    </a:p>
                  </a:txBody>
                  <a:tcPr marL="28575" marR="28575" marT="19050" marB="19050" anchor="b"/>
                </a:tc>
                <a:tc>
                  <a:txBody>
                    <a:bodyPr/>
                    <a:lstStyle/>
                    <a:p>
                      <a:pPr algn="ctr" rtl="0" fontAlgn="b"/>
                      <a:endParaRPr lang="zh-TW" altLang="en-US">
                        <a:effectLst/>
                      </a:endParaRPr>
                    </a:p>
                  </a:txBody>
                  <a:tcPr marL="28575" marR="28575" marT="19050" marB="19050" anchor="b"/>
                </a:tc>
                <a:tc>
                  <a:txBody>
                    <a:bodyPr/>
                    <a:lstStyle/>
                    <a:p>
                      <a:pPr algn="ctr" rtl="0" fontAlgn="b"/>
                      <a:endParaRPr lang="zh-TW" altLang="en-US">
                        <a:effectLst/>
                      </a:endParaRPr>
                    </a:p>
                  </a:txBody>
                  <a:tcPr marL="28575" marR="28575" marT="19050" marB="19050" anchor="b"/>
                </a:tc>
                <a:extLst>
                  <a:ext uri="{0D108BD9-81ED-4DB2-BD59-A6C34878D82A}">
                    <a16:rowId xmlns:a16="http://schemas.microsoft.com/office/drawing/2014/main" val="2990612803"/>
                  </a:ext>
                </a:extLst>
              </a:tr>
              <a:tr h="370840">
                <a:tc>
                  <a:txBody>
                    <a:bodyPr/>
                    <a:lstStyle/>
                    <a:p>
                      <a:pPr algn="ctr" rtl="0" fontAlgn="b"/>
                      <a:r>
                        <a:rPr lang="zh-TW" altLang="en-US">
                          <a:effectLst/>
                        </a:rPr>
                        <a:t>廖珉</a:t>
                      </a:r>
                    </a:p>
                  </a:txBody>
                  <a:tcPr marL="28575" marR="28575" marT="19050" marB="19050" anchor="b"/>
                </a:tc>
                <a:tc>
                  <a:txBody>
                    <a:bodyPr/>
                    <a:lstStyle/>
                    <a:p>
                      <a:pPr algn="ctr" rtl="0" fontAlgn="b"/>
                      <a:endParaRPr lang="zh-TW" altLang="en-US">
                        <a:effectLst/>
                      </a:endParaRPr>
                    </a:p>
                  </a:txBody>
                  <a:tcPr marL="28575" marR="28575" marT="19050" marB="19050" anchor="b"/>
                </a:tc>
                <a:tc>
                  <a:txBody>
                    <a:bodyPr/>
                    <a:lstStyle/>
                    <a:p>
                      <a:pPr algn="ctr" rtl="0" fontAlgn="b"/>
                      <a:r>
                        <a:rPr lang="en">
                          <a:effectLst/>
                        </a:rPr>
                        <a:t>v</a:t>
                      </a:r>
                    </a:p>
                  </a:txBody>
                  <a:tcPr marL="28575" marR="28575" marT="19050" marB="19050" anchor="b"/>
                </a:tc>
                <a:tc>
                  <a:txBody>
                    <a:bodyPr/>
                    <a:lstStyle/>
                    <a:p>
                      <a:pPr algn="ctr" rtl="0" fontAlgn="b"/>
                      <a:r>
                        <a:rPr lang="en">
                          <a:effectLst/>
                        </a:rPr>
                        <a:t>v</a:t>
                      </a:r>
                    </a:p>
                  </a:txBody>
                  <a:tcPr marL="28575" marR="28575" marT="19050" marB="19050" anchor="b"/>
                </a:tc>
                <a:tc>
                  <a:txBody>
                    <a:bodyPr/>
                    <a:lstStyle/>
                    <a:p>
                      <a:pPr algn="ctr" rtl="0" fontAlgn="b"/>
                      <a:endParaRPr lang="zh-TW" altLang="en-US">
                        <a:effectLst/>
                      </a:endParaRPr>
                    </a:p>
                  </a:txBody>
                  <a:tcPr marL="28575" marR="28575" marT="19050" marB="19050" anchor="b"/>
                </a:tc>
                <a:tc>
                  <a:txBody>
                    <a:bodyPr/>
                    <a:lstStyle/>
                    <a:p>
                      <a:pPr algn="ctr" rtl="0" fontAlgn="b"/>
                      <a:r>
                        <a:rPr lang="en" dirty="0">
                          <a:effectLst/>
                        </a:rPr>
                        <a:t>v</a:t>
                      </a:r>
                    </a:p>
                  </a:txBody>
                  <a:tcPr marL="28575" marR="28575" marT="19050" marB="19050" anchor="b"/>
                </a:tc>
                <a:extLst>
                  <a:ext uri="{0D108BD9-81ED-4DB2-BD59-A6C34878D82A}">
                    <a16:rowId xmlns:a16="http://schemas.microsoft.com/office/drawing/2014/main" val="1625757592"/>
                  </a:ext>
                </a:extLst>
              </a:tr>
            </a:tbl>
          </a:graphicData>
        </a:graphic>
      </p:graphicFrame>
    </p:spTree>
    <p:extLst>
      <p:ext uri="{BB962C8B-B14F-4D97-AF65-F5344CB8AC3E}">
        <p14:creationId xmlns:p14="http://schemas.microsoft.com/office/powerpoint/2010/main" val="2331239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BBB5CE-F302-D821-60F0-29B5415C79AD}"/>
              </a:ext>
            </a:extLst>
          </p:cNvPr>
          <p:cNvSpPr>
            <a:spLocks noGrp="1"/>
          </p:cNvSpPr>
          <p:nvPr>
            <p:ph type="title"/>
          </p:nvPr>
        </p:nvSpPr>
        <p:spPr>
          <a:xfrm>
            <a:off x="2133600" y="2624328"/>
            <a:ext cx="10058400" cy="1609344"/>
          </a:xfrm>
        </p:spPr>
        <p:txBody>
          <a:bodyPr/>
          <a:lstStyle/>
          <a:p>
            <a:r>
              <a:rPr kumimoji="1" lang="en-US" altLang="zh-TW" dirty="0"/>
              <a:t>Thank you for your listening</a:t>
            </a:r>
            <a:endParaRPr kumimoji="1" lang="zh-TW" altLang="en-US" dirty="0"/>
          </a:p>
        </p:txBody>
      </p:sp>
    </p:spTree>
    <p:extLst>
      <p:ext uri="{BB962C8B-B14F-4D97-AF65-F5344CB8AC3E}">
        <p14:creationId xmlns:p14="http://schemas.microsoft.com/office/powerpoint/2010/main" val="13035785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木刻字型">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刻字型">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{80F6A152-81A2-B145-ABB2-D6B90855BFA5}tf10001070</Template>
  <TotalTime>165</TotalTime>
  <Words>258</Words>
  <Application>Microsoft Macintosh PowerPoint</Application>
  <PresentationFormat>寬螢幕</PresentationFormat>
  <Paragraphs>63</Paragraphs>
  <Slides>9</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9</vt:i4>
      </vt:variant>
    </vt:vector>
  </HeadingPairs>
  <TitlesOfParts>
    <vt:vector size="17" baseType="lpstr">
      <vt:lpstr>微軟正黑體</vt:lpstr>
      <vt:lpstr>Arial</vt:lpstr>
      <vt:lpstr>Calibri</vt:lpstr>
      <vt:lpstr>Rockwell</vt:lpstr>
      <vt:lpstr>Rockwell Condensed</vt:lpstr>
      <vt:lpstr>Rockwell Extra Bold</vt:lpstr>
      <vt:lpstr>Wingdings</vt:lpstr>
      <vt:lpstr>木刻字型</vt:lpstr>
      <vt:lpstr>來自未来的顏面助手：AI幫你選完美洗面乳!</vt:lpstr>
      <vt:lpstr>大綱(目錄)</vt:lpstr>
      <vt:lpstr>動機&amp;目的</vt:lpstr>
      <vt:lpstr>資料流程</vt:lpstr>
      <vt:lpstr>技術應用</vt:lpstr>
      <vt:lpstr>PowerPoint 簡報</vt:lpstr>
      <vt:lpstr>預期風險&amp;解決方案</vt:lpstr>
      <vt:lpstr>分工</vt:lpstr>
      <vt:lpstr>Thank you for your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來自未来的顏面助手：AI幫你選完美洗面乳!</dc:title>
  <dc:creator>Microsoft Office User</dc:creator>
  <cp:lastModifiedBy>Microsoft Office User</cp:lastModifiedBy>
  <cp:revision>2</cp:revision>
  <dcterms:created xsi:type="dcterms:W3CDTF">2024-01-13T13:07:47Z</dcterms:created>
  <dcterms:modified xsi:type="dcterms:W3CDTF">2024-01-13T15:53:32Z</dcterms:modified>
</cp:coreProperties>
</file>